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y-AM" dirty="0" smtClean="0"/>
              <a:t>Հնդկաստան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y-AM" dirty="0" smtClean="0"/>
              <a:t>Գոհար Հովհաննիսյան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853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62885" y="2421228"/>
            <a:ext cx="943129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Հնդկաստանն աշխարհի ամենամեծ ժողովրդավարական երկիրն է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2․ </a:t>
            </a:r>
            <a:r>
              <a:rPr lang="hy-AM" dirty="0"/>
              <a:t>Կումբ Մելա տոնակատարությունը կրոնական է և անց է կացվում տասներկու տարին մեկ Հնդկաստանում: 2001 թվականին միջոցառմանը ներկա էր 60 միլիոն մարդ, որը ռեկորդային թիվ էր: Այն համարվում է երբևէ կազմակերպված ամենամեծ միջոցառումը: Մարդկանց բազմությունը նկարվել է տիեզերքից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3․ </a:t>
            </a:r>
            <a:r>
              <a:rPr lang="hy-AM" dirty="0"/>
              <a:t>Բնության չորս տարրերն (կրակ, հող, ջուր, օդ) աղտոտելուց խուսափելու համար զորոաստրիանիզմի հետևորդները Հնդկաստանում չեն թաղում մեռելներին, այլ մարմինները թողնում են «Լռության աշտարակներ» կոչվող շինություններում. անգղները մաքրում են տարածքը մարմիններից: Չորանալուց հետո ոսկորները նետում են կենտրոնական ջրհորի մեջ: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780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1217" y="2395470"/>
            <a:ext cx="95303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Չի թույլատրվում հնդկական արժույթը' ռուպին, երկրի տարածքից դուրս տանել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2․ </a:t>
            </a:r>
            <a:r>
              <a:rPr lang="hy-AM" dirty="0"/>
              <a:t>Հնդկաստանը աշխարհում առաջին երկիրն է մահացածների թվով' 32.719, իսկ Ռուսաստանը երկրորդը' 28.904 մահացած ամեն տարի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3․ </a:t>
            </a:r>
            <a:r>
              <a:rPr lang="hy-AM" dirty="0"/>
              <a:t>Ավելի քան մեկ միլիոն հնդիկ միլիոնատեր կա, սակայն մեծ մասն ապրում է օրական ծախսելով 2 դոլարից էլ քիչ: Հնդկաստանի բնակչության մոտ 35 տոկոսը գտնվում է աղքատության շեմից ցածր մակարդակում: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082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4248" y="2434107"/>
            <a:ext cx="960763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Հնդկաստանի քաղաքներում կարելի է տեսնել ազատ թափառող կովեր: Կովերը սրբություն են համարվում և հաճախ կրում են տիլակ՝ բարի բախտի հնդուիստական խորհրդանիշ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2․ </a:t>
            </a:r>
            <a:r>
              <a:rPr lang="hy-AM" dirty="0"/>
              <a:t>Պարը Հնդկաստանի ամենազարգացած մշակույթի ճյուղերից է: Այն տաճարներում աստվածներին երկրպագելու անբաժանելի մասն էր: Հնդկական պարն առանձնանում է ձեռքի արտահայտիչ շարժումներով</a:t>
            </a:r>
            <a:r>
              <a:rPr lang="hy-AM" dirty="0" smtClean="0"/>
              <a:t>:</a:t>
            </a:r>
          </a:p>
          <a:p>
            <a:endParaRPr lang="hy-AM" dirty="0"/>
          </a:p>
          <a:p>
            <a:r>
              <a:rPr lang="hy-AM" dirty="0" smtClean="0"/>
              <a:t>3․ </a:t>
            </a:r>
            <a:r>
              <a:rPr lang="hy-AM" dirty="0"/>
              <a:t>Աղտոտված ջրի պատճառով փորլուծությունը շատ տարածված է երկրում: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589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2732" y="2356834"/>
            <a:ext cx="93114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Հնդիկ կանանցից շատերը երբեք բարձրաձայն չեն արտաբերում իրենց ամուսնու անունը, քանի որ դա համարվում է անհարգալից վերաբերմունք: Նրան դիմելու համար կինն օգտագործում է բազմաթիվ տարբեր անուղղակի հղումներ, ինչպիսիք են՝ լսիր, բարեւ, կամ նույնիսկ կարող է նրան դիմել որպես իր երեխայի հորը</a:t>
            </a:r>
            <a:r>
              <a:rPr lang="hy-AM" dirty="0" smtClean="0"/>
              <a:t>: </a:t>
            </a:r>
          </a:p>
          <a:p>
            <a:endParaRPr lang="hy-AM" dirty="0" smtClean="0"/>
          </a:p>
          <a:p>
            <a:r>
              <a:rPr lang="hy-AM" dirty="0" smtClean="0"/>
              <a:t>2․</a:t>
            </a:r>
            <a:r>
              <a:rPr lang="hy-AM" dirty="0"/>
              <a:t>Այրին դժբախտության խորհրդանիշ է համարվում, այլապես նրա ամուսինը չէր մահանա: Որոշ ուղղափառ ընտանիքներում այրիներին չի թույլատրում շփվել նորապսակների հետ, իսկ նրանց ներկայությունը հավաքներին չի խրախուսվում</a:t>
            </a:r>
            <a:r>
              <a:rPr lang="hy-AM" dirty="0" smtClean="0"/>
              <a:t>:</a:t>
            </a:r>
          </a:p>
          <a:p>
            <a:endParaRPr lang="hy-AM" dirty="0"/>
          </a:p>
          <a:p>
            <a:r>
              <a:rPr lang="hy-AM" dirty="0" smtClean="0"/>
              <a:t>3․ </a:t>
            </a:r>
            <a:r>
              <a:rPr lang="hy-AM" dirty="0"/>
              <a:t>Հնդկաստանը համարվում է շախմատի հայրենիքը: Բառը ծագել է սանսկրիտերեն «չատուրանջա» բառից, որ նշանակում է չորս խաղաքար՝ հավանաբար փիղը, ձին, նավակն ու զինվորը:</a:t>
            </a:r>
            <a:r>
              <a:rPr lang="hy-AM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806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2732" y="2446986"/>
            <a:ext cx="91182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Առաջին անգամ բամբակն աշխարհում մշակվել է Հնդկաստանում: Հռոմեացի կայսրերը կրում էին բամբակից պատրաստված նուրբ հագուստ, որ բերվում էր Հնդկաստանից և անվանում այն «մշակված քամի</a:t>
            </a:r>
            <a:r>
              <a:rPr lang="hy-AM" dirty="0" smtClean="0"/>
              <a:t>»: </a:t>
            </a:r>
          </a:p>
          <a:p>
            <a:endParaRPr lang="hy-AM" dirty="0"/>
          </a:p>
          <a:p>
            <a:r>
              <a:rPr lang="hy-AM" dirty="0" smtClean="0"/>
              <a:t>2․ </a:t>
            </a:r>
            <a:r>
              <a:rPr lang="hy-AM" dirty="0"/>
              <a:t>Հնագույն և միջնադարյան Հնդկաստանում այրիացած կնոջ զոհաբերությունն ամուսնու հուղարկավորության ժամանակ շատ սովորական երեւույթ էր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3․ </a:t>
            </a:r>
            <a:r>
              <a:rPr lang="hy-AM" dirty="0"/>
              <a:t>Հնդկաստանը աշխարհի խոշորագույն չոր լոբի արտադրող երկիրն է: Այն նաև բանան արտահանող առաջին երկիրն է աշխարհում, իսկ Բրազիլիան երկրորդն է: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637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5611" y="2485623"/>
            <a:ext cx="91311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Հնդկաստանում ականջից բռնելը նշանակում է ապաշխարհություն և անկեղծություն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2․ </a:t>
            </a:r>
            <a:r>
              <a:rPr lang="hy-AM" dirty="0"/>
              <a:t>Բեգալի վագրը համարվում է Հնդկաստանի ազգային կենդանին: Մի ժամանակ, այն հանդիպում էր ամենուրեք, բայց ներկայումս 4000-ից քիչ վայրի վագր է մնացել երկրում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3․ </a:t>
            </a:r>
            <a:r>
              <a:rPr lang="hy-AM" dirty="0"/>
              <a:t>Հնդկաստանում ներկայացված են աշխարհի խոշորագույն կրոնները: Ավելին՝ հինդուիզմը, բուդդիզմը, ջաինիզմը և սիքհիզմը, ծագել են Հնդկաստանում: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502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y-AM" dirty="0" smtClean="0"/>
              <a:t>Վերջ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y-AM" dirty="0" smtClean="0"/>
              <a:t>Հեղինակ՝ Գոհար Հովհաննիսյան</a:t>
            </a:r>
          </a:p>
          <a:p>
            <a:r>
              <a:rPr lang="hy-AM" dirty="0" smtClean="0"/>
              <a:t>Միջին դպրոց </a:t>
            </a:r>
          </a:p>
          <a:p>
            <a:r>
              <a:rPr lang="hy-AM" dirty="0" smtClean="0"/>
              <a:t>8-1 դասարան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69977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12</TotalTime>
  <Words>503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Հնդկաստան</vt:lpstr>
      <vt:lpstr>Հետաքրքիր փաստեր</vt:lpstr>
      <vt:lpstr>Հետաքրքիր փաստեր </vt:lpstr>
      <vt:lpstr>Հետաքրքիր փաստեր </vt:lpstr>
      <vt:lpstr>Հետաքրքիր փաստեր</vt:lpstr>
      <vt:lpstr>Հետաքրքիր փաստեր</vt:lpstr>
      <vt:lpstr>Հետաքրքիր փաստեր</vt:lpstr>
      <vt:lpstr>Վերջ</vt:lpstr>
    </vt:vector>
  </TitlesOfParts>
  <Company>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Հնդկաստան</dc:title>
  <dc:creator>Gohar Hovhannisyan</dc:creator>
  <cp:lastModifiedBy>Gohar Hovhannisyan</cp:lastModifiedBy>
  <cp:revision>8</cp:revision>
  <dcterms:created xsi:type="dcterms:W3CDTF">2015-05-25T18:58:28Z</dcterms:created>
  <dcterms:modified xsi:type="dcterms:W3CDTF">2015-05-25T19:10:39Z</dcterms:modified>
</cp:coreProperties>
</file>