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4660"/>
  </p:normalViewPr>
  <p:slideViewPr>
    <p:cSldViewPr>
      <p:cViewPr varScale="1">
        <p:scale>
          <a:sx n="70" d="100"/>
          <a:sy n="70" d="100"/>
        </p:scale>
        <p:origin x="143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0C4A-09CB-4105-883E-5AF1EF14FD06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A6D7C8-BD4E-44BA-BEDD-704730D7EB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0C4A-09CB-4105-883E-5AF1EF14FD06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D7C8-BD4E-44BA-BEDD-704730D7EB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0C4A-09CB-4105-883E-5AF1EF14FD06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D7C8-BD4E-44BA-BEDD-704730D7EB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FF80C4A-09CB-4105-883E-5AF1EF14FD06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1A6D7C8-BD4E-44BA-BEDD-704730D7EB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0C4A-09CB-4105-883E-5AF1EF14FD06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A6D7C8-BD4E-44BA-BEDD-704730D7EB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0C4A-09CB-4105-883E-5AF1EF14FD06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A6D7C8-BD4E-44BA-BEDD-704730D7EB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0C4A-09CB-4105-883E-5AF1EF14FD06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A6D7C8-BD4E-44BA-BEDD-704730D7EB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CFF80C4A-09CB-4105-883E-5AF1EF14FD06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A6D7C8-BD4E-44BA-BEDD-704730D7EB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0C4A-09CB-4105-883E-5AF1EF14FD06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D7C8-BD4E-44BA-BEDD-704730D7EB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0C4A-09CB-4105-883E-5AF1EF14FD06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A6D7C8-BD4E-44BA-BEDD-704730D7EB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80C4A-09CB-4105-883E-5AF1EF14FD06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A6D7C8-BD4E-44BA-BEDD-704730D7EB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80C4A-09CB-4105-883E-5AF1EF14FD06}" type="datetimeFigureOut">
              <a:rPr lang="en-US" smtClean="0"/>
              <a:pPr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6D7C8-BD4E-44BA-BEDD-704730D7EB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6172199" cy="2251579"/>
          </a:xfrm>
        </p:spPr>
        <p:txBody>
          <a:bodyPr>
            <a:prstTxWarp prst="textCascadeUp">
              <a:avLst/>
            </a:prstTxWarp>
          </a:bodyPr>
          <a:lstStyle/>
          <a:p>
            <a:r>
              <a:rPr lang="en-US" b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WIND FARMS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971800"/>
            <a:ext cx="5123688" cy="3584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1101509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 wind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farm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or wind park is a group of wind turbines in the same location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used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 produce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electricity.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large wind farm may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consist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of several hundred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individual wind turbines and cover an extended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area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of hundreds of square miles, but the land between the turbines may be used for agricultural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 other purposes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4929"/>
            <a:ext cx="6096000" cy="4513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1145489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296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Many of the largest operational onshore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wind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farms are located in China and the United States. For example, the largest wind farm in the world, Gansu Wind Farm in China has a capacity of over 6,000 MW of power in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2012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with a goal of 20,000 MW by 2020. The Alta Wind Energy Center in California, United States is the largest onshore wind farm outside of China, with a capacity of 1,020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MW.As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of April 2013, the 630 MW London Array in the UK is the largest offshore wind farm in the world, followed by the 504 MW Greater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Gabbard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wind farm in the UK.</a:t>
            </a:r>
            <a:b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733800"/>
            <a:ext cx="4191000" cy="2881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24788543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 wind turbine is the popular name for a device that converts 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kinetic energy from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 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wind into electrical power.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Technically there is no turbine used in the design but the term appears to have migrated from parallel hydroelectric technology. The correct description for this type of machine would be 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aerofoil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powered generator. A wind turbine used for charging batteries may be referred to as a wind charger.</a:t>
            </a:r>
          </a:p>
          <a:p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3318241"/>
            <a:ext cx="5154386" cy="35397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5723626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534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first electricity-generating wind turbine was a battery charging machine installed in July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1887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by Scottish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academic James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Blythto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light his holiday home in 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Marykirk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Scotland. Some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months later American inventor Charles F. Brush built the first automatically operated wind turbine for electricity production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 Cleveland, Ohio.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Although Blyth's turbine was considered uneconomical in the United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Kingdom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electricity generation by wind turbines was more cost effective in countries with widely scattered populations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214" y="3074307"/>
            <a:ext cx="5715000" cy="3778250"/>
          </a:xfrm>
          <a:prstGeom prst="hexagon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029759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277351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END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43000"/>
            <a:ext cx="698460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Authors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of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material</a:t>
            </a:r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Gohar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Hovhannisyan</a:t>
            </a:r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Eprikyan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Shushan</a:t>
            </a:r>
            <a:endParaRPr lang="ru-RU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Meghedi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Degirmenjyan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181600"/>
            <a:ext cx="44310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</a:t>
            </a:r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ijin.mskh.am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Tradeshow</Template>
  <TotalTime>927</TotalTime>
  <Words>156</Words>
  <Application>Microsoft Office PowerPoint</Application>
  <PresentationFormat>On-screen Show (4:3)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Candara</vt:lpstr>
      <vt:lpstr>Tradeshow</vt:lpstr>
      <vt:lpstr>WIND FARMS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 FARMS</dc:title>
  <dc:creator>Gohar</dc:creator>
  <cp:lastModifiedBy>Gohar Hovhannisyan</cp:lastModifiedBy>
  <cp:revision>22</cp:revision>
  <dcterms:created xsi:type="dcterms:W3CDTF">2015-04-09T16:04:22Z</dcterms:created>
  <dcterms:modified xsi:type="dcterms:W3CDTF">2015-04-14T05:47:37Z</dcterms:modified>
</cp:coreProperties>
</file>