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y-AM" dirty="0" smtClean="0"/>
              <a:t>Թայլանդ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y-AM" dirty="0" smtClean="0"/>
              <a:t>Գոհար Հովհաննիսյան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191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Հետաքրքիր փաստեր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08338" y="2189408"/>
            <a:ext cx="96333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hy-AM" dirty="0" smtClean="0"/>
              <a:t>Ժամանակագրությունը </a:t>
            </a:r>
            <a:r>
              <a:rPr lang="hy-AM" dirty="0"/>
              <a:t>Թայլանդում այլ է: Այնտեղ այժմ 2555 թվականն է</a:t>
            </a:r>
            <a:r>
              <a:rPr lang="hy-AM" dirty="0" smtClean="0"/>
              <a:t>:</a:t>
            </a:r>
          </a:p>
          <a:p>
            <a:pPr marL="342900" indent="-342900">
              <a:buAutoNum type="arabicPeriod"/>
            </a:pPr>
            <a:r>
              <a:rPr lang="hy-AM" dirty="0"/>
              <a:t>Թայլանդի փողոցներում սովորաբար հարբած մարդկանց չես հանդիպի: Թայլանդցիները գրեթե երբեք չեն խմում, իսկ եթե խմած էլ են լինում, ապա իրենց շատ հանգիստ են պահում և չեն աղմկում: Հարբած թայլանդցու սովորական վիճակը նստել և ժպտալն է</a:t>
            </a:r>
            <a:r>
              <a:rPr lang="hy-AM" dirty="0" smtClean="0"/>
              <a:t>:</a:t>
            </a:r>
          </a:p>
          <a:p>
            <a:pPr marL="342900" indent="-342900">
              <a:buAutoNum type="arabicPeriod"/>
            </a:pPr>
            <a:r>
              <a:rPr lang="hy-AM" dirty="0"/>
              <a:t> Թայլանդցի ոստիկանը գեղեցիկ զգեստավորված պճնամոլ է, որը մեծ հարգանք է վայելում տեղացիների շրջանում, օժտված է, մեղմ ասած, անսահմանափակ իրավունքներով: Նա կարող է սթափեցնել ցանկացած անհնազանդ քաղաքացու</a:t>
            </a:r>
            <a:r>
              <a:rPr lang="hy-AM" dirty="0" smtClean="0"/>
              <a:t>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992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Հետաքրքիր փաստեր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3944" y="2369713"/>
            <a:ext cx="96849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dirty="0" smtClean="0"/>
              <a:t>1․ Այս </a:t>
            </a:r>
            <a:r>
              <a:rPr lang="hy-AM" dirty="0"/>
              <a:t>երկրում ընդունված չէ բարձրաձայն խոսել: Իսկ ժպտացող մարդը հիմարի տպավորություն չի թողնում, իսկ պատասխան ժպիտը Թայլանդում նորմալ է:  Հենց այդ պատճառով Թայլանդը հաճախ անվանում են ժպիտի երկիր</a:t>
            </a:r>
            <a:r>
              <a:rPr lang="hy-AM" dirty="0" smtClean="0"/>
              <a:t>:</a:t>
            </a:r>
          </a:p>
          <a:p>
            <a:r>
              <a:rPr lang="hy-AM" dirty="0" smtClean="0"/>
              <a:t>2․ </a:t>
            </a:r>
            <a:r>
              <a:rPr lang="hy-AM" dirty="0"/>
              <a:t>Թայլանդցիները նախընտրում են մեքենայով երթևեկելը, ոչ թե ոտքով քայլելը: Իսկ դա նրանք անում են տուկ-տուկ կոչվող մեքենայով, ավտոբուսով, մետրոյով, առագաստանավակով, ճոպանուղիով, նավակներով, ինչպես նաև զանազան ինքնագործ փոխադրման միջոցներով</a:t>
            </a:r>
            <a:r>
              <a:rPr lang="hy-AM" dirty="0" smtClean="0"/>
              <a:t>:</a:t>
            </a:r>
          </a:p>
          <a:p>
            <a:r>
              <a:rPr lang="hy-AM" dirty="0" smtClean="0"/>
              <a:t>3․ </a:t>
            </a:r>
            <a:r>
              <a:rPr lang="hy-AM" dirty="0"/>
              <a:t>Ինչպես գրված է </a:t>
            </a:r>
            <a:r>
              <a:rPr lang="hy-AM" dirty="0" smtClean="0"/>
              <a:t>Գինեսի </a:t>
            </a:r>
            <a:r>
              <a:rPr lang="hy-AM" dirty="0"/>
              <a:t>ռեկորդների գրքում՝ </a:t>
            </a:r>
            <a:r>
              <a:rPr lang="hy-AM" dirty="0" smtClean="0"/>
              <a:t>թայական </a:t>
            </a:r>
            <a:r>
              <a:rPr lang="hy-AM" dirty="0"/>
              <a:t>այբուբենը իր մեծությամբ երկրորդն է աշխարհում: Թայական լեզուն ընդհանուր է ողջ բնակչության համար, սակայն արևելյան նահանգներում գոյություն ունի իսայական բարբառը, որը նման է լաոսական լեզվին: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996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Հետաքրքիր փաստեր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69701" y="2343955"/>
            <a:ext cx="965915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dirty="0" smtClean="0"/>
              <a:t>1․ </a:t>
            </a:r>
            <a:r>
              <a:rPr lang="hy-AM" dirty="0"/>
              <a:t>Գրեթե բոլոր թայլանդցիները դպրոցներում սովորում են անգլերեն, բայց հաճախ ամաչում են  օգտագործումից: Սակայն շատ հաճախ ամենաանսպասելի վայրերում կարող եք հանդիպել թայլանդցու, որը շատ լավ խոսում է անգլերեն և ռուսերեն լեզուներով</a:t>
            </a:r>
            <a:r>
              <a:rPr lang="hy-AM" dirty="0" smtClean="0"/>
              <a:t>:</a:t>
            </a:r>
          </a:p>
          <a:p>
            <a:r>
              <a:rPr lang="hy-AM" dirty="0" smtClean="0"/>
              <a:t>2․ </a:t>
            </a:r>
            <a:r>
              <a:rPr lang="hy-AM" dirty="0"/>
              <a:t>Մոտ  6000 տարի առաջ  առաջին անգամ հենց Թայլանդում են առաջին անգամ աճեցրել բրինձը: Եվ հենց այս երկիրն է համարվում աշխարհին բրինձ մատակարարող ամենամեծ երկիրը</a:t>
            </a:r>
            <a:r>
              <a:rPr lang="hy-AM" dirty="0" smtClean="0"/>
              <a:t>: </a:t>
            </a:r>
          </a:p>
          <a:p>
            <a:r>
              <a:rPr lang="hy-AM" dirty="0" smtClean="0"/>
              <a:t>3․ </a:t>
            </a:r>
            <a:r>
              <a:rPr lang="hy-AM" dirty="0"/>
              <a:t> Ի տարբերություն Կամբոջայի, Լաոսի կամ Վիետնամի՝ Թայլանդը համարվում  է Ասիայի ամենաաղքատ երկրներից  մեկը</a:t>
            </a:r>
            <a:r>
              <a:rPr lang="hy-AM" dirty="0" smtClean="0"/>
              <a:t>: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34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Հետաքրքիր փաստեր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69701" y="2408349"/>
            <a:ext cx="96333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dirty="0" smtClean="0"/>
              <a:t>1․</a:t>
            </a:r>
            <a:r>
              <a:rPr lang="hy-AM" dirty="0"/>
              <a:t> Թայլանդցիները շատ են սիրում և հարգում իրենց թագավորին: Բնակիչներից շատերը թագավորին աստվածացնում են: Այստեղ ավելի լավ է չվիրավորել միապետի ընտանիքին, այլապես կարող եք երկար ժամանակով բանտ նստել</a:t>
            </a:r>
            <a:r>
              <a:rPr lang="hy-AM" dirty="0" smtClean="0"/>
              <a:t>: </a:t>
            </a:r>
          </a:p>
          <a:p>
            <a:r>
              <a:rPr lang="hy-AM" dirty="0" smtClean="0"/>
              <a:t>2․ </a:t>
            </a:r>
            <a:r>
              <a:rPr lang="hy-AM" dirty="0"/>
              <a:t> Նորին մեծություն Թայլանդի թագավորը միակ միապետն է աշխարհում, որը ունի ԱՄՆ-ի քաղաքացիություն: Նա նաև  նշված է Գինեսսի ռեկորդների գրքում՝ որպես ամենաերկար գահին նստած թագավոր</a:t>
            </a:r>
            <a:r>
              <a:rPr lang="hy-AM" dirty="0" smtClean="0"/>
              <a:t>: </a:t>
            </a:r>
          </a:p>
          <a:p>
            <a:r>
              <a:rPr lang="hy-AM" dirty="0" smtClean="0"/>
              <a:t>3․ </a:t>
            </a:r>
            <a:r>
              <a:rPr lang="hy-AM" dirty="0"/>
              <a:t>Թագավորական զարդերից մեկը համարվում է սովորական ճանճասպանը: Այն պատրաստված է փորագրված փղոսկրից և ալբինոս փղի պոչից: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65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Հետաքրքիր փաստեր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56823" y="2395470"/>
            <a:ext cx="97235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dirty="0" smtClean="0"/>
              <a:t>1․ </a:t>
            </a:r>
            <a:r>
              <a:rPr lang="hy-AM" dirty="0"/>
              <a:t>Թայլանդը անվանում են «սպիտակ փղի երկիր»: Թայլանդցի ղեկավարները շատ են գնահատել սպիտակ փղին: Այդ կենդանիները մինչև այժմ էլ մեծ հարգանք են վայելում: Նրանք  այս երկրի խաղաղության և բարգավաճման խորհրդանիշն են համարվում</a:t>
            </a:r>
            <a:r>
              <a:rPr lang="hy-AM" dirty="0" smtClean="0"/>
              <a:t>: </a:t>
            </a:r>
          </a:p>
          <a:p>
            <a:r>
              <a:rPr lang="hy-AM" dirty="0" smtClean="0"/>
              <a:t>2․ </a:t>
            </a:r>
            <a:r>
              <a:rPr lang="hy-AM" dirty="0"/>
              <a:t> Հարկ չկա կպնել թայլանդցու գլխին, այդ թվում՝ երեխայի: Բացի այն, որ նրանք դա չեն սիրում, նրանք նաև հավատում են, որ հոգին, որը նրանց համար գերագույնն է, գտնվում է հենց գլխում</a:t>
            </a:r>
            <a:r>
              <a:rPr lang="hy-AM" dirty="0" smtClean="0"/>
              <a:t>: </a:t>
            </a:r>
          </a:p>
          <a:p>
            <a:r>
              <a:rPr lang="hy-AM" dirty="0" smtClean="0"/>
              <a:t>3․ </a:t>
            </a:r>
            <a:r>
              <a:rPr lang="hy-AM" dirty="0"/>
              <a:t>Թայլանդի Միանգ Բորան (Հնագույն քաղաք) Սամուտ Պրականեի  թանգարանը համարվում է աշխարհում  ամենամեծը, որը գտնվում է բաց երկնքի տակ: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486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Հետաքրքիր փաստեր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69701" y="2343955"/>
            <a:ext cx="96591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dirty="0" smtClean="0"/>
              <a:t>1․ </a:t>
            </a:r>
            <a:r>
              <a:rPr lang="hy-AM" dirty="0"/>
              <a:t>Աշխարհի ամենաբարձր ջերմաստիճանը լինում է թայլանդական Նակխոն Պատխոմ շրջանում</a:t>
            </a:r>
            <a:r>
              <a:rPr lang="hy-AM" dirty="0" smtClean="0"/>
              <a:t>:</a:t>
            </a:r>
          </a:p>
          <a:p>
            <a:r>
              <a:rPr lang="hy-AM" dirty="0" smtClean="0"/>
              <a:t>2․ </a:t>
            </a:r>
            <a:r>
              <a:rPr lang="hy-AM" dirty="0"/>
              <a:t> Թայլանդցիների մեծ մասի մոտ մինչև 1913 թվականը ազգանուն չեն ունեցել, միայն անուններ</a:t>
            </a:r>
            <a:r>
              <a:rPr lang="hy-AM" dirty="0" smtClean="0"/>
              <a:t>: </a:t>
            </a:r>
          </a:p>
          <a:p>
            <a:r>
              <a:rPr lang="hy-AM" dirty="0" smtClean="0"/>
              <a:t>3․ </a:t>
            </a:r>
            <a:r>
              <a:rPr lang="hy-AM" dirty="0"/>
              <a:t> Թայլանդը միակ երկիրն է Հարավ-արևելյան Ասիայում, որը երբեք գաղութ չի եղել</a:t>
            </a:r>
            <a:r>
              <a:rPr lang="hy-AM" dirty="0" smtClean="0"/>
              <a:t>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896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Գոհար Հովհաննիսյան </a:t>
            </a:r>
            <a:br>
              <a:rPr lang="hy-AM" dirty="0" smtClean="0"/>
            </a:br>
            <a:r>
              <a:rPr lang="hy-AM" dirty="0" smtClean="0"/>
              <a:t>Միջին դպրոց </a:t>
            </a:r>
            <a:br>
              <a:rPr lang="hy-AM" dirty="0" smtClean="0"/>
            </a:br>
            <a:r>
              <a:rPr lang="hy-AM" dirty="0" smtClean="0"/>
              <a:t>8-1 դասարան </a:t>
            </a:r>
            <a:br>
              <a:rPr lang="hy-AM" dirty="0" smtClean="0"/>
            </a:br>
            <a:r>
              <a:rPr lang="hy-AM" dirty="0" smtClean="0"/>
              <a:t>2015 թիվ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y-AM" dirty="0" smtClean="0"/>
              <a:t>Վերջ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643554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20</TotalTime>
  <Words>152</Words>
  <Application>Microsoft Office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Berlin</vt:lpstr>
      <vt:lpstr>Թայլանդ </vt:lpstr>
      <vt:lpstr>Հետաքրքիր փաստեր </vt:lpstr>
      <vt:lpstr>Հետաքրքիր փաստեր </vt:lpstr>
      <vt:lpstr>Հետաքրքիր փաստեր</vt:lpstr>
      <vt:lpstr>Հետաքրքիր փաստեր </vt:lpstr>
      <vt:lpstr>Հետաքրքիր փաստեր </vt:lpstr>
      <vt:lpstr>Հետաքրքիր փաստեր </vt:lpstr>
      <vt:lpstr>Գոհար Հովհաննիսյան  Միջին դպրոց  8-1 դասարան  2015 թիվ </vt:lpstr>
    </vt:vector>
  </TitlesOfParts>
  <Company>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Թայլանդ </dc:title>
  <dc:creator>Gohar Hovhannisyan</dc:creator>
  <cp:lastModifiedBy>Gohar Hovhannisyan</cp:lastModifiedBy>
  <cp:revision>7</cp:revision>
  <dcterms:created xsi:type="dcterms:W3CDTF">2015-04-28T16:47:17Z</dcterms:created>
  <dcterms:modified xsi:type="dcterms:W3CDTF">2015-04-28T17:07:39Z</dcterms:modified>
</cp:coreProperties>
</file>