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71" r:id="rId10"/>
    <p:sldId id="264" r:id="rId11"/>
    <p:sldId id="272" r:id="rId12"/>
    <p:sldId id="265" r:id="rId13"/>
    <p:sldId id="273" r:id="rId14"/>
    <p:sldId id="263" r:id="rId15"/>
    <p:sldId id="276" r:id="rId16"/>
    <p:sldId id="266" r:id="rId17"/>
    <p:sldId id="27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 varScale="1">
        <p:scale>
          <a:sx n="58" d="100"/>
          <a:sy n="58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ECBCC6-3C91-4B32-B090-AEA64B97E8AF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40C9FF-ACC4-45AB-B573-034D213CCC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Կերպարվեստ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Գոհար</a:t>
            </a:r>
            <a:r>
              <a:rPr lang="en-US" dirty="0" smtClean="0"/>
              <a:t> </a:t>
            </a:r>
            <a:r>
              <a:rPr lang="en-US" dirty="0" err="1" smtClean="0"/>
              <a:t>Հովհաննիսյան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Ծովանկար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4976812" cy="3680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81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6400800" cy="685800"/>
          </a:xfrm>
        </p:spPr>
        <p:txBody>
          <a:bodyPr>
            <a:noAutofit/>
          </a:bodyPr>
          <a:lstStyle/>
          <a:p>
            <a:r>
              <a:rPr lang="hy-AM" sz="2400" dirty="0"/>
              <a:t>Սիմոնյան Պարսամ (1911-1985)</a:t>
            </a:r>
            <a:br>
              <a:rPr lang="hy-AM" sz="2400" dirty="0"/>
            </a:br>
            <a:r>
              <a:rPr lang="en-US" sz="2400" dirty="0" err="1" smtClean="0"/>
              <a:t>Սեվան</a:t>
            </a:r>
            <a:r>
              <a:rPr lang="hy-AM" sz="2400" b="1" dirty="0"/>
              <a:t/>
            </a:r>
            <a:br>
              <a:rPr lang="hy-AM" sz="2400" b="1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5129212" cy="379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21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Դիմանկար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727547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8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t"/>
            <a:r>
              <a:rPr lang="hy-AM" sz="2400" dirty="0"/>
              <a:t>Երիտասարդ կնոջ դիմանկար գլխաշորով (1956)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3862387" cy="405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864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Կրոնական</a:t>
            </a:r>
            <a:r>
              <a:rPr lang="en-US" dirty="0" smtClean="0"/>
              <a:t> </a:t>
            </a:r>
            <a:r>
              <a:rPr lang="en-US" dirty="0" err="1" smtClean="0"/>
              <a:t>ժանր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5329237" cy="413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9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47800"/>
            <a:ext cx="6400800" cy="685800"/>
          </a:xfrm>
        </p:spPr>
        <p:txBody>
          <a:bodyPr>
            <a:noAutofit/>
          </a:bodyPr>
          <a:lstStyle/>
          <a:p>
            <a:r>
              <a:rPr lang="hy-AM" sz="2400" dirty="0"/>
              <a:t>“Տեսիլք քարոզից հետո կամ Հակոբիպայքարը հրեշտակի հետ</a:t>
            </a:r>
            <a:r>
              <a:rPr lang="hy-AM" sz="2400" dirty="0" smtClean="0"/>
              <a:t>”</a:t>
            </a:r>
            <a:r>
              <a:rPr lang="hy-AM" sz="2400" dirty="0"/>
              <a:t> </a:t>
            </a:r>
            <a:r>
              <a:rPr lang="hy-AM" sz="2400" dirty="0" smtClean="0"/>
              <a:t>1888</a:t>
            </a:r>
            <a:r>
              <a:rPr lang="en-US" sz="2400" dirty="0" smtClean="0"/>
              <a:t>թ.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4948237" cy="3842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637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Նատյումորդ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4857750" cy="399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9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Autofit/>
          </a:bodyPr>
          <a:lstStyle/>
          <a:p>
            <a:r>
              <a:rPr lang="hy-AM" sz="2400" dirty="0"/>
              <a:t>“Խնձորներ, դեղձեր, տանձ ու խաղող ” 1879-1880թթ., Էրմիտաժ, Ս.Պետերբուրգ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4705350" cy="387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80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ՎԵՐՋ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Շնորհակալություն</a:t>
            </a:r>
            <a:r>
              <a:rPr lang="en-US" dirty="0"/>
              <a:t> </a:t>
            </a:r>
            <a:r>
              <a:rPr lang="en-US" dirty="0" err="1"/>
              <a:t>դիտման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2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Կենցաղային</a:t>
            </a:r>
            <a:r>
              <a:rPr lang="en-US" dirty="0" smtClean="0"/>
              <a:t> </a:t>
            </a:r>
            <a:r>
              <a:rPr lang="en-US" dirty="0" err="1" smtClean="0"/>
              <a:t>ժանր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076825" cy="360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36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hy-AM" dirty="0"/>
              <a:t>Նկար. Պ. Բրեյգել Ավագ, Գյուղական հարսանիք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4924425" cy="349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63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Պ</a:t>
            </a:r>
            <a:r>
              <a:rPr lang="en-US" dirty="0" err="1" smtClean="0"/>
              <a:t>ատմական</a:t>
            </a:r>
            <a:r>
              <a:rPr lang="en-US" dirty="0" smtClean="0"/>
              <a:t> </a:t>
            </a:r>
            <a:r>
              <a:rPr lang="en-US" dirty="0" err="1" smtClean="0"/>
              <a:t>ժանր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62200"/>
            <a:ext cx="4798454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0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hy-AM" dirty="0"/>
              <a:t>Նկար. Վ. Սուրենյանց, Զաբել թագուհու վերադարձը գահին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800"/>
            <a:ext cx="5281612" cy="347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52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Բնանկար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20" y="2286000"/>
            <a:ext cx="4298330" cy="3524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12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dirty="0"/>
              <a:t>“Աստղային </a:t>
            </a:r>
            <a:r>
              <a:rPr lang="hy-AM" sz="2800" dirty="0" smtClean="0"/>
              <a:t>գիշեր”, 1889թ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010150" cy="410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95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Ա</a:t>
            </a:r>
            <a:r>
              <a:rPr lang="en-US" dirty="0" err="1" smtClean="0"/>
              <a:t>նիմալիստական</a:t>
            </a:r>
            <a:r>
              <a:rPr lang="en-US" dirty="0" smtClean="0"/>
              <a:t> </a:t>
            </a:r>
            <a:r>
              <a:rPr lang="en-US" dirty="0" err="1" smtClean="0"/>
              <a:t>ժանր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062537" cy="328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6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400" dirty="0"/>
              <a:t>Իվան Շիշկին-«Լուսաբացը սոճիների անտառում», 1889 թ.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414909" cy="351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321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112</TotalTime>
  <Words>84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Կերպարվեստ </vt:lpstr>
      <vt:lpstr>Կենցաղային ժանր</vt:lpstr>
      <vt:lpstr>Նկար. Պ. Բրեյգել Ավագ, Գյուղական հարսանիք</vt:lpstr>
      <vt:lpstr>Պատմական ժանր </vt:lpstr>
      <vt:lpstr>Նկար. Վ. Սուրենյանց, Զաբել թագուհու վերադարձը գահին</vt:lpstr>
      <vt:lpstr>Բնանկար</vt:lpstr>
      <vt:lpstr>“Աստղային գիշեր”, 1889թ</vt:lpstr>
      <vt:lpstr>Անիմալիստական ժանր</vt:lpstr>
      <vt:lpstr>Իվան Շիշկին-«Լուսաբացը սոճիների անտառում», 1889 թ.</vt:lpstr>
      <vt:lpstr>Ծովանկար</vt:lpstr>
      <vt:lpstr>Սիմոնյան Պարսամ (1911-1985) Սեվան </vt:lpstr>
      <vt:lpstr>Դիմանկար</vt:lpstr>
      <vt:lpstr>Երիտասարդ կնոջ դիմանկար գլխաշորով (1956)</vt:lpstr>
      <vt:lpstr>Կրոնական ժանր</vt:lpstr>
      <vt:lpstr>“Տեսիլք քարոզից հետո կամ Հակոբիպայքարը հրեշտակի հետ” 1888թ.</vt:lpstr>
      <vt:lpstr>Նատյումորդ </vt:lpstr>
      <vt:lpstr>“Խնձորներ, դեղձեր, տանձ ու խաղող ” 1879-1880թթ., Էրմիտաժ, Ս.Պետերբուրգ</vt:lpstr>
      <vt:lpstr>ՎԵՐՋ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Կերպարվեստ </dc:title>
  <dc:creator>Gohar</dc:creator>
  <cp:lastModifiedBy>Gohar</cp:lastModifiedBy>
  <cp:revision>11</cp:revision>
  <dcterms:created xsi:type="dcterms:W3CDTF">2014-11-27T10:15:05Z</dcterms:created>
  <dcterms:modified xsi:type="dcterms:W3CDTF">2014-12-17T16:56:32Z</dcterms:modified>
</cp:coreProperties>
</file>