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5FF1-5992-435A-8F3A-9E2E5020913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EB65FF1-5992-435A-8F3A-9E2E5020913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C6BFEF8-FA81-487D-9285-7262E9017E9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Յուրովի</a:t>
            </a:r>
            <a:r>
              <a:rPr lang="en-US" dirty="0" smtClean="0"/>
              <a:t> </a:t>
            </a:r>
            <a:r>
              <a:rPr lang="en-US" dirty="0" err="1" smtClean="0"/>
              <a:t>Ամանոր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Գոհար</a:t>
            </a:r>
            <a:r>
              <a:rPr lang="en-US" dirty="0" smtClean="0"/>
              <a:t> </a:t>
            </a:r>
            <a:r>
              <a:rPr lang="en-US" dirty="0" err="1" smtClean="0"/>
              <a:t>Հովհաննիսյան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416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Ինչպես գիտեք ամանորը տարբեր երկրներում նշվում է յուրովի, և յուրաքանչյուր երկիր ունի իր ավանդույթներն ու սովորությունները: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07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Հունաստան – Հունաստանում մարդիկ միմյանց տուն գնալիս ճանապարհից  մեծ քար են վերցնում և գցում տան դռան առաջ՝ արտասանելով հետևյալ բառերը. «Թող տանտիրոջ հարստությունը լինի այս քարի պես ծանր»: Եթե ճանապարհին ծանր քար չի լինում, հյուրերը շատ փոքր քար են վերցնում և դռան մոտ վայր գցելիս արտասանում. «Թող տանտիրոջ դժվարությունները այս քարի նման փոքր լինեն»: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Հունաստան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34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Բուլղարիա – Բուլղարիայում, մտերիմները, ընկերները, հարազատները հավաքվում են ամանորյա սեղանի մոտ և բոլոր տներում երեք րոպեով անջատվում են լույսերը: Այդ ժամանակ սեղանի շուրջ հավաքվածները համբուրում են իրար: Ոչ ոք չի ասում թե ում է համբուրել: Այդ ամանորյա համբույրները պահպանվում է ամանորյա մթության </a:t>
            </a:r>
            <a:r>
              <a:rPr lang="hy-AM" dirty="0" smtClean="0"/>
              <a:t>կողմից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Բուլղարիա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y-AM" dirty="0"/>
              <a:t>Շոտլանդիա – Շոտլանդիայում Ամանորյա գիշերը, զանգերից անմիջապես հետո բացվում են տան դուռը, որպեսզի հին տարին գնա և գա նորը: Շոտլանդացիները կարծում են, թե ամբողջ տարվա երջանկությունն ու հաջողությունը կախված է այն մարդուց ով առաջինը կմտնի տուն և կշնորհավորի ամանորը: «Հաջողակ հյուրեր» են համարվում մուգ մազերով տղամարդիկ, ովքեր նվերներ են բերում տուն: Հյուրերը պարտադիր իրենց հետ տուն պետք է բերեն ածուխի կտոր, որպեսզի գցեն բուխարիի մեջ:</a:t>
            </a:r>
          </a:p>
          <a:p>
            <a:r>
              <a:rPr lang="hy-AM" dirty="0"/>
              <a:t/>
            </a:r>
            <a:br>
              <a:rPr lang="hy-AM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Շոտլանդիա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7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Անգլիա – Անգլիայում ամանորյա գիշերը երեխաների համար բեմադրում են ներկայացում հին անգլիական հեքիաթների հիման վրա: Քնելուց առաջ երեխաները սեղաններին դնում են ափսեներ նվերների համար, իսկ կոշիկների մեջ՝ Սանտա Կլաուսի եղնիկների համար կեր: Ամանորյա զանգերի ներքո սիրահարները համբուրվում են, որպեսզի ողջ տարին լինեն միասին: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Անգլիա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3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Իտալիա –Ամանորյա գիշերը Իտալիայում լուսամուտից դուրս են շպրտում հին իրերը, փոխարինելով դրանք նորերով: Իտալացիները մեծ ուշադրություն են դարձնում, թե ում առաջինը կհանդիպեն  Նոր տարում: Հոգևորական կամ երեխա տեսնելը ցանկալի չէ, իսկ ահա ծեր, կուզիկ պապիկի հանդիպելը համարվում է  հաջողության նշան: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Իտալիա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91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Վերջ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</TotalTime>
  <Words>237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Յուրովի Ամանոր</vt:lpstr>
      <vt:lpstr>PowerPoint Presentation</vt:lpstr>
      <vt:lpstr>Հունաստան </vt:lpstr>
      <vt:lpstr>Բուլղարիա</vt:lpstr>
      <vt:lpstr>Շոտլանդիա </vt:lpstr>
      <vt:lpstr>Անգլիա</vt:lpstr>
      <vt:lpstr>Իտալիա</vt:lpstr>
      <vt:lpstr>Վերջ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Յուրովի Ամանոր</dc:title>
  <dc:creator>Gohar</dc:creator>
  <cp:lastModifiedBy>Gohar</cp:lastModifiedBy>
  <cp:revision>2</cp:revision>
  <dcterms:created xsi:type="dcterms:W3CDTF">2014-01-20T09:32:39Z</dcterms:created>
  <dcterms:modified xsi:type="dcterms:W3CDTF">2014-01-20T09:39:55Z</dcterms:modified>
</cp:coreProperties>
</file>