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Գոհար</a:t>
            </a:r>
            <a:r>
              <a:rPr lang="en-US" dirty="0" smtClean="0"/>
              <a:t> </a:t>
            </a:r>
            <a:r>
              <a:rPr lang="en-US" dirty="0" err="1" smtClean="0"/>
              <a:t>Հովհաննիսյան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Թմրամոլություն</a:t>
            </a:r>
            <a:r>
              <a:rPr lang="en-US" dirty="0" smtClean="0"/>
              <a:t> (</a:t>
            </a:r>
            <a:r>
              <a:rPr lang="en-US" dirty="0" err="1" smtClean="0"/>
              <a:t>նարկոմանիա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50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90600"/>
            <a:ext cx="7721599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3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7924800" cy="1143000"/>
          </a:xfrm>
        </p:spPr>
        <p:txBody>
          <a:bodyPr/>
          <a:lstStyle/>
          <a:p>
            <a:r>
              <a:rPr lang="en-US" dirty="0" err="1" smtClean="0"/>
              <a:t>այդպես</a:t>
            </a:r>
            <a:r>
              <a:rPr lang="en-US" dirty="0" smtClean="0"/>
              <a:t> </a:t>
            </a:r>
            <a:r>
              <a:rPr lang="en-US" dirty="0" err="1" smtClean="0"/>
              <a:t>մարդը</a:t>
            </a:r>
            <a:r>
              <a:rPr lang="en-US" dirty="0" smtClean="0"/>
              <a:t> </a:t>
            </a:r>
            <a:r>
              <a:rPr lang="en-US" dirty="0" err="1" smtClean="0"/>
              <a:t>սկսում</a:t>
            </a:r>
            <a:r>
              <a:rPr lang="en-US" dirty="0" smtClean="0"/>
              <a:t> է </a:t>
            </a:r>
            <a:r>
              <a:rPr lang="en-US" dirty="0" err="1" smtClean="0"/>
              <a:t>կախված</a:t>
            </a:r>
            <a:r>
              <a:rPr lang="en-US" dirty="0" smtClean="0"/>
              <a:t> </a:t>
            </a:r>
            <a:r>
              <a:rPr lang="en-US" dirty="0" err="1" smtClean="0"/>
              <a:t>լինել</a:t>
            </a:r>
            <a:r>
              <a:rPr lang="en-US" dirty="0" smtClean="0"/>
              <a:t> </a:t>
            </a:r>
            <a:r>
              <a:rPr lang="en-US" dirty="0" err="1" smtClean="0"/>
              <a:t>այդ</a:t>
            </a:r>
            <a:r>
              <a:rPr lang="en-US" dirty="0" smtClean="0"/>
              <a:t> </a:t>
            </a:r>
            <a:r>
              <a:rPr lang="en-US" dirty="0" err="1" smtClean="0"/>
              <a:t>նյութից</a:t>
            </a:r>
            <a:r>
              <a:rPr lang="en-US" dirty="0" smtClean="0"/>
              <a:t>: </a:t>
            </a:r>
            <a:r>
              <a:rPr lang="en-US" dirty="0" err="1" smtClean="0"/>
              <a:t>Եվ</a:t>
            </a:r>
            <a:r>
              <a:rPr lang="en-US" dirty="0" smtClean="0"/>
              <a:t> </a:t>
            </a:r>
            <a:r>
              <a:rPr lang="en-US" dirty="0" err="1" smtClean="0"/>
              <a:t>ուզենա</a:t>
            </a:r>
            <a:r>
              <a:rPr lang="en-US" dirty="0" smtClean="0"/>
              <a:t> </a:t>
            </a:r>
            <a:r>
              <a:rPr lang="en-US" dirty="0" err="1" smtClean="0"/>
              <a:t>նա</a:t>
            </a:r>
            <a:r>
              <a:rPr lang="en-US" dirty="0" smtClean="0"/>
              <a:t> </a:t>
            </a:r>
            <a:r>
              <a:rPr lang="en-US" dirty="0" err="1" smtClean="0"/>
              <a:t>բուժվել</a:t>
            </a:r>
            <a:r>
              <a:rPr lang="en-US" dirty="0" smtClean="0"/>
              <a:t> </a:t>
            </a:r>
            <a:r>
              <a:rPr lang="en-US" dirty="0" err="1" smtClean="0"/>
              <a:t>թե</a:t>
            </a:r>
            <a:r>
              <a:rPr lang="en-US" dirty="0" smtClean="0"/>
              <a:t> </a:t>
            </a:r>
            <a:r>
              <a:rPr lang="en-US" dirty="0" err="1" smtClean="0"/>
              <a:t>ոչ</a:t>
            </a:r>
            <a:r>
              <a:rPr lang="en-US" dirty="0" smtClean="0"/>
              <a:t>, </a:t>
            </a:r>
            <a:r>
              <a:rPr lang="en-US" dirty="0" err="1" smtClean="0"/>
              <a:t>արդեն</a:t>
            </a:r>
            <a:r>
              <a:rPr lang="en-US" dirty="0" smtClean="0"/>
              <a:t> </a:t>
            </a:r>
            <a:r>
              <a:rPr lang="en-US" dirty="0" err="1" smtClean="0"/>
              <a:t>ուշ</a:t>
            </a:r>
            <a:r>
              <a:rPr lang="en-US" dirty="0" smtClean="0"/>
              <a:t> </a:t>
            </a:r>
            <a:r>
              <a:rPr lang="en-US" dirty="0" err="1" smtClean="0"/>
              <a:t>կլինի</a:t>
            </a:r>
            <a:r>
              <a:rPr lang="en-US" dirty="0" smtClean="0"/>
              <a:t>: </a:t>
            </a:r>
            <a:r>
              <a:rPr lang="en-US" dirty="0" err="1" smtClean="0"/>
              <a:t>Մարդ</a:t>
            </a:r>
            <a:r>
              <a:rPr lang="en-US" dirty="0" smtClean="0"/>
              <a:t> </a:t>
            </a:r>
            <a:r>
              <a:rPr lang="en-US" dirty="0" err="1" smtClean="0"/>
              <a:t>արդեն</a:t>
            </a:r>
            <a:r>
              <a:rPr lang="en-US" dirty="0" smtClean="0"/>
              <a:t> </a:t>
            </a:r>
            <a:r>
              <a:rPr lang="en-US" dirty="0" err="1" smtClean="0"/>
              <a:t>ազատություն</a:t>
            </a:r>
            <a:r>
              <a:rPr lang="en-US" dirty="0" smtClean="0"/>
              <a:t> </a:t>
            </a:r>
            <a:r>
              <a:rPr lang="en-US" dirty="0" err="1" smtClean="0"/>
              <a:t>չի</a:t>
            </a:r>
            <a:r>
              <a:rPr lang="en-US" dirty="0" smtClean="0"/>
              <a:t> </a:t>
            </a:r>
            <a:r>
              <a:rPr lang="en-US" dirty="0" err="1" smtClean="0"/>
              <a:t>ստանա</a:t>
            </a:r>
            <a:r>
              <a:rPr lang="en-US" dirty="0" smtClean="0"/>
              <a:t> և </a:t>
            </a:r>
            <a:r>
              <a:rPr lang="en-US" dirty="0" err="1" smtClean="0"/>
              <a:t>կկորցնի</a:t>
            </a:r>
            <a:r>
              <a:rPr lang="en-US" dirty="0" smtClean="0"/>
              <a:t> </a:t>
            </a:r>
            <a:r>
              <a:rPr lang="en-US" dirty="0" err="1" smtClean="0"/>
              <a:t>շատ</a:t>
            </a:r>
            <a:r>
              <a:rPr lang="en-US" dirty="0" smtClean="0"/>
              <a:t> </a:t>
            </a:r>
            <a:r>
              <a:rPr lang="en-US" dirty="0" err="1" smtClean="0"/>
              <a:t>թանկարժեք</a:t>
            </a:r>
            <a:r>
              <a:rPr lang="en-US" dirty="0" smtClean="0"/>
              <a:t> </a:t>
            </a:r>
            <a:r>
              <a:rPr lang="en-US" dirty="0" err="1" smtClean="0"/>
              <a:t>բաներ</a:t>
            </a:r>
            <a:r>
              <a:rPr lang="en-US" dirty="0" smtClean="0"/>
              <a:t> </a:t>
            </a:r>
            <a:r>
              <a:rPr lang="en-US" dirty="0" err="1" smtClean="0"/>
              <a:t>միայն</a:t>
            </a:r>
            <a:r>
              <a:rPr lang="en-US" dirty="0" smtClean="0"/>
              <a:t> </a:t>
            </a:r>
            <a:r>
              <a:rPr lang="en-US" dirty="0" err="1" smtClean="0"/>
              <a:t>այդ</a:t>
            </a:r>
            <a:r>
              <a:rPr lang="en-US" dirty="0" smtClean="0"/>
              <a:t> </a:t>
            </a:r>
            <a:r>
              <a:rPr lang="en-US" dirty="0" err="1" smtClean="0"/>
              <a:t>սխալի</a:t>
            </a:r>
            <a:r>
              <a:rPr lang="en-US" dirty="0" smtClean="0"/>
              <a:t> </a:t>
            </a:r>
            <a:r>
              <a:rPr lang="en-US" dirty="0" err="1" smtClean="0"/>
              <a:t>պատճառով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961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61529"/>
            <a:ext cx="8049127" cy="466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52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anUp">
              <a:avLst/>
            </a:prstTxWarp>
          </a:bodyPr>
          <a:lstStyle/>
          <a:p>
            <a:r>
              <a:rPr lang="en-US" sz="8800" dirty="0" err="1" smtClean="0"/>
              <a:t>Վերջ</a:t>
            </a:r>
            <a:endParaRPr lang="en-US" sz="88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0" r="131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3168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8065479" cy="5486401"/>
          </a:xfrm>
        </p:spPr>
      </p:pic>
    </p:spTree>
    <p:extLst>
      <p:ext uri="{BB962C8B-B14F-4D97-AF65-F5344CB8AC3E}">
        <p14:creationId xmlns:p14="http://schemas.microsoft.com/office/powerpoint/2010/main" val="398482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67200"/>
            <a:ext cx="7924800" cy="1143000"/>
          </a:xfrm>
        </p:spPr>
        <p:txBody>
          <a:bodyPr/>
          <a:lstStyle/>
          <a:p>
            <a:r>
              <a:rPr lang="hy-AM" dirty="0"/>
              <a:t>Թմրամոլությունը (նարկոմանիա) իրենից ներկայացնում է թմրանյութերի չարաշահումից առաջացած ծանր հիվանդություն։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y-AM" dirty="0"/>
              <a:t>Հիվանդությունը դրսևորվում է նշված նյութերի ընդունման մշտական պահանջով, քանի որ հիվանդի հոգեկան և ֆիզիկական վիճակը կախված է այն պատրաստուկի ընդունումից, որին նա ընտելացել է։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9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143000"/>
            <a:ext cx="728951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91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486400"/>
            <a:ext cx="7924800" cy="1143000"/>
          </a:xfrm>
        </p:spPr>
        <p:txBody>
          <a:bodyPr/>
          <a:lstStyle/>
          <a:p>
            <a:r>
              <a:rPr lang="hy-AM" dirty="0"/>
              <a:t>Թմրամոլությունը հանգեցնում է օրգանիզմի կենսագործունեության կոպիտ խանգարման և սոցիալական անկման (դեգրադացիա)։ Թմրամոլությունը քրոնիկական հիվանդություն է և առաջանում Է աստիճանաբար։ Պատճառը թմրանյութերի հարբեցնող հատկությունն է, որն ուղեկցվում Է հոգեկան ու ֆիզիկական լրիվ հարմարավետության և երջանկության զգացումով։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03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4400"/>
            <a:ext cx="77343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16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038600"/>
            <a:ext cx="7924800" cy="1143000"/>
          </a:xfrm>
        </p:spPr>
        <p:txBody>
          <a:bodyPr/>
          <a:lstStyle/>
          <a:p>
            <a:r>
              <a:rPr lang="hy-AM" dirty="0"/>
              <a:t>Թմրամոլությունը սկսվում Է թմրանյութերի կրկնակի ընդունումից, որը պայմանավորված է հարբեցման զգացողությունը նորից ու նորից ճաշակելու ցանկությամբ։ Թմրանյութ չընդունած ժամանակ մարդն զգում է անբավարարվածություն, նրան &lt;&lt;ինչ-որ բան չի բավականացնում</a:t>
            </a:r>
            <a:r>
              <a:rPr lang="hy-AM" dirty="0" smtClean="0"/>
              <a:t>&gt;&gt;։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2000"/>
            <a:ext cx="8444593" cy="472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24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677786"/>
            <a:ext cx="7924800" cy="1143000"/>
          </a:xfrm>
        </p:spPr>
        <p:txBody>
          <a:bodyPr/>
          <a:lstStyle/>
          <a:p>
            <a:r>
              <a:rPr lang="hy-AM" dirty="0"/>
              <a:t>Թմրամոլության բուժումը հնարավոր է միայն հոգեբուժական հիվանդանոցներում՝ խիստ հսկողության պայմաններում։ </a:t>
            </a:r>
            <a:r>
              <a:rPr lang="hy-AM" dirty="0" smtClean="0"/>
              <a:t>Որպես </a:t>
            </a:r>
            <a:r>
              <a:rPr lang="hy-AM" dirty="0"/>
              <a:t>կանոն՝ նա չի ցանկանում բուժվել։ Իր վիճակի ծանրությունը գիտակցում է կյանքի բազմաթիվ հարվածներից հետո, երբ հիվանդության վաղեմության հետ կապված՝ ընկնում է նաև հիվանդագին հակման ուժը։ Սակայն այդ ժամանակ հիվանդությունն արդեն դառնում է անբուժելի։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3595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19</TotalTime>
  <Words>180</Words>
  <Application>Microsoft Office PowerPoint</Application>
  <PresentationFormat>On-screen Show (4:3)</PresentationFormat>
  <Paragraphs>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Horizon</vt:lpstr>
      <vt:lpstr>Թմրամոլություն (նարկոմանիա)</vt:lpstr>
      <vt:lpstr>PowerPoint Presentation</vt:lpstr>
      <vt:lpstr>Թմրամոլությունը (նարկոմանիա) իրենից ներկայացնում է թմրանյութերի չարաշահումից առաջացած ծանր հիվանդություն։  Հիվանդությունը դրսևորվում է նշված նյութերի ընդունման մշտական պահանջով, քանի որ հիվանդի հոգեկան և ֆիզիկական վիճակը կախված է այն պատրաստուկի ընդունումից, որին նա ընտելացել է։</vt:lpstr>
      <vt:lpstr>PowerPoint Presentation</vt:lpstr>
      <vt:lpstr>Թմրամոլությունը հանգեցնում է օրգանիզմի կենսագործունեության կոպիտ խանգարման և սոցիալական անկման (դեգրադացիա)։ Թմրամոլությունը քրոնիկական հիվանդություն է և առաջանում Է աստիճանաբար։ Պատճառը թմրանյութերի հարբեցնող հատկությունն է, որն ուղեկցվում Է հոգեկան ու ֆիզիկական լրիվ հարմարավետության և երջանկության զգացումով։ </vt:lpstr>
      <vt:lpstr>PowerPoint Presentation</vt:lpstr>
      <vt:lpstr>Թմրամոլությունը սկսվում Է թմրանյութերի կրկնակի ընդունումից, որը պայմանավորված է հարբեցման զգացողությունը նորից ու նորից ճաշակելու ցանկությամբ։ Թմրանյութ չընդունած ժամանակ մարդն զգում է անբավարարվածություն, նրան &lt;&lt;ինչ-որ բան չի բավականացնում&gt;&gt;։</vt:lpstr>
      <vt:lpstr>PowerPoint Presentation</vt:lpstr>
      <vt:lpstr>Թմրամոլության բուժումը հնարավոր է միայն հոգեբուժական հիվանդանոցներում՝ խիստ հսկողության պայմաններում։ Որպես կանոն՝ նա չի ցանկանում բուժվել։ Իր վիճակի ծանրությունը գիտակցում է կյանքի բազմաթիվ հարվածներից հետո, երբ հիվանդության վաղեմության հետ կապված՝ ընկնում է նաև հիվանդագին հակման ուժը։ Սակայն այդ ժամանակ հիվանդությունն արդեն դառնում է անբուժելի։</vt:lpstr>
      <vt:lpstr>PowerPoint Presentation</vt:lpstr>
      <vt:lpstr>այդպես մարդը սկսում է կախված լինել այդ նյութից: Եվ ուզենա նա բուժվել թե ոչ, արդեն ուշ կլինի: Մարդ արդեն ազատություն չի ստանա և կկորցնի շատ թանկարժեք բաներ միայն այդ սխալի պատճառով: </vt:lpstr>
      <vt:lpstr>PowerPoint Presentation</vt:lpstr>
      <vt:lpstr>Վերջ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Թմրամոլություն (նարկոմանիա)</dc:title>
  <dc:creator>Gohar</dc:creator>
  <cp:lastModifiedBy>Gohar</cp:lastModifiedBy>
  <cp:revision>11</cp:revision>
  <dcterms:created xsi:type="dcterms:W3CDTF">2006-08-16T00:00:00Z</dcterms:created>
  <dcterms:modified xsi:type="dcterms:W3CDTF">2013-11-05T16:59:01Z</dcterms:modified>
</cp:coreProperties>
</file>