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2"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D8BD707-D9CF-40AE-B4C6-C98DA3205C09}" type="datetimeFigureOut">
              <a:rPr lang="en-US" smtClean="0"/>
              <a:pPr/>
              <a:t>10/27/2013</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D8BD707-D9CF-40AE-B4C6-C98DA3205C09}" type="datetimeFigureOut">
              <a:rPr lang="en-US" smtClean="0"/>
              <a:pPr/>
              <a:t>10/27/2013</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D8BD707-D9CF-40AE-B4C6-C98DA3205C09}" type="datetimeFigureOut">
              <a:rPr lang="en-US" smtClean="0"/>
              <a:pPr/>
              <a:t>10/27/2013</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Գրիգոր</a:t>
            </a:r>
            <a:r>
              <a:rPr lang="en-US" dirty="0" smtClean="0"/>
              <a:t> </a:t>
            </a:r>
            <a:r>
              <a:rPr lang="en-US" dirty="0" err="1" smtClean="0"/>
              <a:t>Գուրզադյան</a:t>
            </a:r>
            <a:r>
              <a:rPr lang="en-US" dirty="0" smtClean="0"/>
              <a:t> </a:t>
            </a:r>
            <a:br>
              <a:rPr lang="en-US" dirty="0" smtClean="0"/>
            </a:br>
            <a:r>
              <a:rPr lang="en-US" dirty="0" err="1" smtClean="0"/>
              <a:t>Մաս</a:t>
            </a:r>
            <a:r>
              <a:rPr lang="en-US" dirty="0" smtClean="0"/>
              <a:t> 2  </a:t>
            </a:r>
            <a:endParaRPr lang="en-US" dirty="0"/>
          </a:p>
        </p:txBody>
      </p:sp>
      <p:sp>
        <p:nvSpPr>
          <p:cNvPr id="3" name="Subtitle 2"/>
          <p:cNvSpPr>
            <a:spLocks noGrp="1"/>
          </p:cNvSpPr>
          <p:nvPr>
            <p:ph type="subTitle" idx="1"/>
          </p:nvPr>
        </p:nvSpPr>
        <p:spPr/>
        <p:txBody>
          <a:bodyPr/>
          <a:lstStyle/>
          <a:p>
            <a:r>
              <a:rPr lang="en-US" dirty="0" err="1" smtClean="0"/>
              <a:t>Գոհար</a:t>
            </a:r>
            <a:r>
              <a:rPr lang="en-US" dirty="0" smtClean="0"/>
              <a:t> </a:t>
            </a:r>
            <a:r>
              <a:rPr lang="en-US" dirty="0" err="1" smtClean="0"/>
              <a:t>Հովհաննիսյան</a:t>
            </a:r>
            <a:r>
              <a:rPr lang="en-US" dirty="0" smtClean="0"/>
              <a:t> </a:t>
            </a:r>
            <a:endParaRPr lang="en-US" dirty="0"/>
          </a:p>
        </p:txBody>
      </p:sp>
    </p:spTree>
    <p:extLst>
      <p:ext uri="{BB962C8B-B14F-4D97-AF65-F5344CB8AC3E}">
        <p14:creationId xmlns:p14="http://schemas.microsoft.com/office/powerpoint/2010/main" val="24151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990600"/>
            <a:ext cx="6543413" cy="4901244"/>
          </a:xfrm>
        </p:spPr>
      </p:pic>
    </p:spTree>
    <p:extLst>
      <p:ext uri="{BB962C8B-B14F-4D97-AF65-F5344CB8AC3E}">
        <p14:creationId xmlns:p14="http://schemas.microsoft.com/office/powerpoint/2010/main" val="23960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7010400" cy="4953000"/>
          </a:xfrm>
        </p:spPr>
        <p:txBody>
          <a:bodyPr>
            <a:normAutofit fontScale="55000" lnSpcReduction="20000"/>
          </a:bodyPr>
          <a:lstStyle/>
          <a:p>
            <a:r>
              <a:rPr lang="hy-AM" sz="4500" dirty="0"/>
              <a:t>Թերեւս դա երկրորդ լուրջ եւ անսպասելի փոփոխությունն էր Գրիգոր Գուրզադյանի կյանքում, երբ նա որոշեց ասպիրանտուրա ընդունվել Վիկտոր Համբարձումյանի ղեկավարությամբ:</a:t>
            </a:r>
          </a:p>
          <a:p>
            <a:r>
              <a:rPr lang="hy-AM" sz="4500" dirty="0"/>
              <a:t>Ուստի, երբ 1946 թ. ստեղծվեց ԳԱԱ Բյուրականի աստղադիտարանը, Գրիգոր Գուրզադյանն արդեն ամբողջապես նվիրվել էր աստղաֆիզիկային եւ դարձավ այդ կենտրոնի հիմնադիր աշխատակիցներից մեկը: Նրա գիտական հետազոտությունների առաջին բնագավառը դարձավ մոլորակաձեւ միգամածությունների ուսումնասիրությունը: </a:t>
            </a:r>
          </a:p>
          <a:p>
            <a:endParaRPr lang="en-US" dirty="0"/>
          </a:p>
        </p:txBody>
      </p:sp>
    </p:spTree>
    <p:extLst>
      <p:ext uri="{BB962C8B-B14F-4D97-AF65-F5344CB8AC3E}">
        <p14:creationId xmlns:p14="http://schemas.microsoft.com/office/powerpoint/2010/main" val="370960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990600"/>
            <a:ext cx="6095999" cy="4938888"/>
          </a:xfrm>
        </p:spPr>
      </p:pic>
    </p:spTree>
    <p:extLst>
      <p:ext uri="{BB962C8B-B14F-4D97-AF65-F5344CB8AC3E}">
        <p14:creationId xmlns:p14="http://schemas.microsoft.com/office/powerpoint/2010/main" val="359437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85800"/>
            <a:ext cx="7010400" cy="5494469"/>
          </a:xfrm>
        </p:spPr>
        <p:txBody>
          <a:bodyPr>
            <a:noAutofit/>
          </a:bodyPr>
          <a:lstStyle/>
          <a:p>
            <a:r>
              <a:rPr lang="hy-AM" sz="2300" dirty="0"/>
              <a:t>Գիտական աշխատանքի իմաստով դա բավականին հետաքրքիր բնագավառ էր, քանի որ միգամածությունների այդ դասը գազային միջավայրում ճառագայթման տեղափոխման, ինչպես նաեւ դրա հետեւանքով այդ միջավայրի դինամիկային վերաբերող խնդիրների ուսումնասիրությունների լայն տիրույթ էր բացում: Այդ տարիների սեփական հետազոտությունների եւ այլ հեղինակների հայտնի տվյալների ու տեսական ընդհանրացումների հիման վրա տարիներ անց նա հրատարակեց «Մոլորակաձեւ միգամածությունների դինամիկան» </a:t>
            </a:r>
            <a:r>
              <a:rPr lang="hy-AM" sz="2300" dirty="0" smtClean="0"/>
              <a:t>եւ </a:t>
            </a:r>
            <a:r>
              <a:rPr lang="hy-AM" sz="2300" dirty="0"/>
              <a:t>«Մոլորակաձեւ միգամածություններ» </a:t>
            </a:r>
            <a:r>
              <a:rPr lang="hy-AM" sz="2300" dirty="0" smtClean="0"/>
              <a:t>մենագրությունները</a:t>
            </a:r>
            <a:r>
              <a:rPr lang="hy-AM" sz="2300" dirty="0"/>
              <a:t>, որոնք բավականին արագ դարձան աստղագետների տարբեր սերունդների կողմից փնտրվող տեղեկատուներ: </a:t>
            </a:r>
            <a:endParaRPr lang="en-US" sz="2300" dirty="0"/>
          </a:p>
        </p:txBody>
      </p:sp>
    </p:spTree>
    <p:extLst>
      <p:ext uri="{BB962C8B-B14F-4D97-AF65-F5344CB8AC3E}">
        <p14:creationId xmlns:p14="http://schemas.microsoft.com/office/powerpoint/2010/main" val="160665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524000"/>
            <a:ext cx="7010399" cy="3962400"/>
          </a:xfrm>
        </p:spPr>
      </p:pic>
    </p:spTree>
    <p:extLst>
      <p:ext uri="{BB962C8B-B14F-4D97-AF65-F5344CB8AC3E}">
        <p14:creationId xmlns:p14="http://schemas.microsoft.com/office/powerpoint/2010/main" val="391949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19200"/>
            <a:ext cx="6196405" cy="3603812"/>
          </a:xfrm>
        </p:spPr>
        <p:txBody>
          <a:bodyPr>
            <a:normAutofit fontScale="92500"/>
          </a:bodyPr>
          <a:lstStyle/>
          <a:p>
            <a:r>
              <a:rPr lang="hy-AM" dirty="0"/>
              <a:t>Այս բնագավառում ստացած արդյունքներն էլ հենց հիմք դարձան դոկտորական ատենախոսության համար, որ նա 1955 թ. պաշտպանեց Լենինգրադի համալսարանում: Այդ տարիներին էր նա կանխատեսել նաեւ մոլորակաձեւ միգամածություններում մագնիսական դաշտի առկայությունը, ինչը դիտումների միջոցով հայտնաբերվել է միայն վերջերսՙ 2005-ին:</a:t>
            </a:r>
            <a:endParaRPr lang="en-US" dirty="0"/>
          </a:p>
        </p:txBody>
      </p:sp>
    </p:spTree>
    <p:extLst>
      <p:ext uri="{BB962C8B-B14F-4D97-AF65-F5344CB8AC3E}">
        <p14:creationId xmlns:p14="http://schemas.microsoft.com/office/powerpoint/2010/main" val="295423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6965245" cy="1202485"/>
          </a:xfrm>
        </p:spPr>
        <p:txBody>
          <a:bodyPr/>
          <a:lstStyle/>
          <a:p>
            <a:r>
              <a:rPr lang="en-US" dirty="0" err="1" smtClean="0"/>
              <a:t>Շարունակելի</a:t>
            </a:r>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513268"/>
            <a:ext cx="3984624" cy="5312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22525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16</TotalTime>
  <Words>179</Words>
  <Application>Microsoft Office PowerPoint</Application>
  <PresentationFormat>On-screen Show (4:3)</PresentationFormat>
  <Paragraphs>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Pushpin</vt:lpstr>
      <vt:lpstr>Գրիգոր Գուրզադյան  Մաս 2  </vt:lpstr>
      <vt:lpstr>PowerPoint Presentation</vt:lpstr>
      <vt:lpstr>PowerPoint Presentation</vt:lpstr>
      <vt:lpstr>PowerPoint Presentation</vt:lpstr>
      <vt:lpstr>PowerPoint Presentation</vt:lpstr>
      <vt:lpstr>PowerPoint Presentation</vt:lpstr>
      <vt:lpstr>PowerPoint Presentation</vt:lpstr>
      <vt:lpstr>Շարունակելի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Գրիգոր Գուրզադյան  Մաս 2  </dc:title>
  <dc:creator>Gohar</dc:creator>
  <cp:lastModifiedBy>Gohar</cp:lastModifiedBy>
  <cp:revision>7</cp:revision>
  <dcterms:created xsi:type="dcterms:W3CDTF">2006-08-16T00:00:00Z</dcterms:created>
  <dcterms:modified xsi:type="dcterms:W3CDTF">2013-10-27T12:32:45Z</dcterms:modified>
</cp:coreProperties>
</file>