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3742EA-2388-4698-8752-56E56B7B817E}"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742EA-2388-4698-8752-56E56B7B817E}"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742EA-2388-4698-8752-56E56B7B817E}"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742EA-2388-4698-8752-56E56B7B817E}"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742EA-2388-4698-8752-56E56B7B817E}"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3742EA-2388-4698-8752-56E56B7B817E}"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3742EA-2388-4698-8752-56E56B7B817E}"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742EA-2388-4698-8752-56E56B7B817E}"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742EA-2388-4698-8752-56E56B7B817E}"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742EA-2388-4698-8752-56E56B7B817E}"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3B4CF-5505-4103-B5A9-5BF4A69373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742EA-2388-4698-8752-56E56B7B817E}"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3B4CF-5505-4103-B5A9-5BF4A693732A}"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E83742EA-2388-4698-8752-56E56B7B817E}" type="datetimeFigureOut">
              <a:rPr lang="en-US" smtClean="0"/>
              <a:t>10/16/2013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593B4CF-5505-4103-B5A9-5BF4A693732A}"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Գրիգոր</a:t>
            </a:r>
            <a:r>
              <a:rPr lang="en-US" dirty="0" smtClean="0"/>
              <a:t> </a:t>
            </a:r>
            <a:r>
              <a:rPr lang="en-US" dirty="0" err="1" smtClean="0"/>
              <a:t>Գուրզադյանի</a:t>
            </a:r>
            <a:r>
              <a:rPr lang="en-US" dirty="0" smtClean="0"/>
              <a:t> </a:t>
            </a:r>
            <a:r>
              <a:rPr lang="en-US" dirty="0" err="1" smtClean="0"/>
              <a:t>մասին</a:t>
            </a:r>
            <a:r>
              <a:rPr lang="en-US" dirty="0" smtClean="0"/>
              <a:t> (</a:t>
            </a:r>
            <a:r>
              <a:rPr lang="en-US" dirty="0" err="1" smtClean="0"/>
              <a:t>Մաս</a:t>
            </a:r>
            <a:r>
              <a:rPr lang="en-US" dirty="0" smtClean="0"/>
              <a:t> 1)</a:t>
            </a:r>
            <a:br>
              <a:rPr lang="en-US" dirty="0" smtClean="0"/>
            </a:br>
            <a:endParaRPr lang="en-US" dirty="0"/>
          </a:p>
        </p:txBody>
      </p:sp>
      <p:sp>
        <p:nvSpPr>
          <p:cNvPr id="3" name="Subtitle 2"/>
          <p:cNvSpPr>
            <a:spLocks noGrp="1"/>
          </p:cNvSpPr>
          <p:nvPr>
            <p:ph type="subTitle" idx="1"/>
          </p:nvPr>
        </p:nvSpPr>
        <p:spPr/>
        <p:txBody>
          <a:bodyPr/>
          <a:lstStyle/>
          <a:p>
            <a:r>
              <a:rPr lang="en-US" dirty="0" err="1" smtClean="0"/>
              <a:t>Գոհար</a:t>
            </a:r>
            <a:r>
              <a:rPr lang="en-US" dirty="0" smtClean="0"/>
              <a:t> </a:t>
            </a:r>
            <a:r>
              <a:rPr lang="en-US" dirty="0" err="1" smtClean="0"/>
              <a:t>Հովհաննիսյան</a:t>
            </a:r>
            <a:r>
              <a:rPr lang="en-US" dirty="0" smtClean="0"/>
              <a:t> </a:t>
            </a:r>
            <a:endParaRPr lang="en-US" dirty="0"/>
          </a:p>
        </p:txBody>
      </p:sp>
    </p:spTree>
    <p:extLst>
      <p:ext uri="{BB962C8B-B14F-4D97-AF65-F5344CB8AC3E}">
        <p14:creationId xmlns:p14="http://schemas.microsoft.com/office/powerpoint/2010/main" val="4398612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609600"/>
            <a:ext cx="3657599" cy="5329083"/>
          </a:xfrm>
          <a:prstGeom prst="rect">
            <a:avLst/>
          </a:prstGeom>
        </p:spPr>
      </p:pic>
    </p:spTree>
    <p:extLst>
      <p:ext uri="{BB962C8B-B14F-4D97-AF65-F5344CB8AC3E}">
        <p14:creationId xmlns:p14="http://schemas.microsoft.com/office/powerpoint/2010/main" val="1840195459"/>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hy-AM" sz="2400" dirty="0"/>
              <a:t>Երբ 1922-ի հոկտեմբերի 15-ին Բաղդադում բնակվող Գուրզադյանների ընտանիքում ծնվեց Արամի եւ Մարիամի Գրիգոր անվանակոչված առաջնեկը, ոչ ոք չէր կարող մտովի ուրվագծել այն ուղին, որով նա շարունակելու էր իր հետագա կյանքը: Նրա կյանքի համար առաջին բախտորոշ փոփոխությունը տեղի ունեցավ ծննդից ընդամենը երկու տարի անց, երբ Գուրզադյանների ընտանիքն Իրաքից տեղափոխվեց Հայաստան եւ հաստատվեց հայրենիքում, որտեղ էլ ձեւավորվեց ապագա գիտնականը գիտության, մարդկանց ու հասարակության հանդեպ իր վերաբերմունքով, հետաքրքրությունների իր լայն շրջանակով:</a:t>
            </a:r>
            <a:endParaRPr lang="en-US" sz="2400" dirty="0"/>
          </a:p>
        </p:txBody>
      </p:sp>
    </p:spTree>
    <p:extLst>
      <p:ext uri="{BB962C8B-B14F-4D97-AF65-F5344CB8AC3E}">
        <p14:creationId xmlns:p14="http://schemas.microsoft.com/office/powerpoint/2010/main" val="37339261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57200"/>
            <a:ext cx="4495800" cy="6013133"/>
          </a:xfrm>
          <a:prstGeom prst="rect">
            <a:avLst/>
          </a:prstGeom>
        </p:spPr>
      </p:pic>
    </p:spTree>
    <p:extLst>
      <p:ext uri="{BB962C8B-B14F-4D97-AF65-F5344CB8AC3E}">
        <p14:creationId xmlns:p14="http://schemas.microsoft.com/office/powerpoint/2010/main" val="500491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124200"/>
            <a:ext cx="7125113" cy="924475"/>
          </a:xfrm>
        </p:spPr>
        <p:txBody>
          <a:bodyPr/>
          <a:lstStyle/>
          <a:p>
            <a:r>
              <a:rPr lang="hy-AM" dirty="0"/>
              <a:t>Գրիգոր Գուրզադյանի առաջին մասնագիտական կրթությունն ինժեներական էր: Քանի որ 30-ականներին հանրապետությունում ինժեներների մեծ պահանջարկ կար, նա 1944-ին ավարտեց Երեւանի պոլիտեխնիկական ինստիտուտը: </a:t>
            </a:r>
            <a:endParaRPr lang="en-US" dirty="0"/>
          </a:p>
        </p:txBody>
      </p:sp>
    </p:spTree>
    <p:extLst>
      <p:ext uri="{BB962C8B-B14F-4D97-AF65-F5344CB8AC3E}">
        <p14:creationId xmlns:p14="http://schemas.microsoft.com/office/powerpoint/2010/main" val="20151805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57200"/>
            <a:ext cx="4414838" cy="6102185"/>
          </a:xfrm>
          <a:prstGeom prst="rect">
            <a:avLst/>
          </a:prstGeom>
        </p:spPr>
      </p:pic>
    </p:spTree>
    <p:extLst>
      <p:ext uri="{BB962C8B-B14F-4D97-AF65-F5344CB8AC3E}">
        <p14:creationId xmlns:p14="http://schemas.microsoft.com/office/powerpoint/2010/main" val="34886629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24200"/>
            <a:ext cx="7125113" cy="924475"/>
          </a:xfrm>
        </p:spPr>
        <p:txBody>
          <a:bodyPr/>
          <a:lstStyle/>
          <a:p>
            <a:r>
              <a:rPr lang="hy-AM" sz="2400" dirty="0"/>
              <a:t>Ինստիտուտն ավարտելու տարին, մյուս կողմից, գրեթե համընկավ Հայաստանի Գիտությունների ակադեմիան ստեղծելու տարեթվի հետ (1943), երբ այստեղ մեծ արժեք էին ստանում նաեւ հիմնարար հետազոտությունները: Նորաստեղծ ակադեմիայի փոխպրեզիդենտ էր ընտրվել Լենինգրադից Հայաստան տեղափոխված արդեն հայտնի աստղաֆիզիկոս Վիկտոր Համբարձումյանը, որը նպատակ ուներ պայմաններ ստեղծել հանրապետությունում ֆիզիկա-մաթեմատիկական գիտությունների մակարդակը բարձրացնելու համար:</a:t>
            </a:r>
            <a:endParaRPr lang="en-US" sz="2400" dirty="0"/>
          </a:p>
        </p:txBody>
      </p:sp>
    </p:spTree>
    <p:extLst>
      <p:ext uri="{BB962C8B-B14F-4D97-AF65-F5344CB8AC3E}">
        <p14:creationId xmlns:p14="http://schemas.microsoft.com/office/powerpoint/2010/main" val="3185893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38200"/>
            <a:ext cx="7125113" cy="924475"/>
          </a:xfrm>
        </p:spPr>
        <p:txBody>
          <a:bodyPr/>
          <a:lstStyle/>
          <a:p>
            <a:r>
              <a:rPr lang="en-US" sz="5400" dirty="0" err="1" smtClean="0"/>
              <a:t>Շարունակելի</a:t>
            </a:r>
            <a:r>
              <a:rPr lang="en-US" sz="5400" dirty="0" smtClean="0"/>
              <a:t>…</a:t>
            </a:r>
            <a:endParaRPr lang="en-US" sz="5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2000" y="3048000"/>
            <a:ext cx="4064000"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97884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25</TotalTime>
  <Words>165</Words>
  <Application>Microsoft Office PowerPoint</Application>
  <PresentationFormat>On-screen Show (4:3)</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Autumn</vt:lpstr>
      <vt:lpstr>Գրիգոր Գուրզադյանի մասին (Մաս 1) </vt:lpstr>
      <vt:lpstr>PowerPoint Presentation</vt:lpstr>
      <vt:lpstr>PowerPoint Presentation</vt:lpstr>
      <vt:lpstr>PowerPoint Presentation</vt:lpstr>
      <vt:lpstr>Գրիգոր Գուրզադյանի առաջին մասնագիտական կրթությունն ինժեներական էր: Քանի որ 30-ականներին հանրապետությունում ինժեներների մեծ պահանջարկ կար, նա 1944-ին ավարտեց Երեւանի պոլիտեխնիկական ինստիտուտը: </vt:lpstr>
      <vt:lpstr>PowerPoint Presentation</vt:lpstr>
      <vt:lpstr>Ինստիտուտն ավարտելու տարին, մյուս կողմից, գրեթե համընկավ Հայաստանի Գիտությունների ակադեմիան ստեղծելու տարեթվի հետ (1943), երբ այստեղ մեծ արժեք էին ստանում նաեւ հիմնարար հետազոտությունները: Նորաստեղծ ակադեմիայի փոխպրեզիդենտ էր ընտրվել Լենինգրադից Հայաստան տեղափոխված արդեն հայտնի աստղաֆիզիկոս Վիկտոր Համբարձումյանը, որը նպատակ ուներ պայմաններ ստեղծել հանրապետությունում ֆիզիկա-մաթեմատիկական գիտությունների մակարդակը բարձրացնելու համար:</vt:lpstr>
      <vt:lpstr>Շարունակելի…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Գրիգոր Գուրզադյանի մասին </dc:title>
  <dc:creator>Gohar</dc:creator>
  <cp:lastModifiedBy>Gohar</cp:lastModifiedBy>
  <cp:revision>16</cp:revision>
  <dcterms:created xsi:type="dcterms:W3CDTF">2013-10-16T08:49:46Z</dcterms:created>
  <dcterms:modified xsi:type="dcterms:W3CDTF">2013-10-16T09:19:10Z</dcterms:modified>
</cp:coreProperties>
</file>