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4CA7A1-5A74-4EA6-B20B-9D44B7BD06E9}" type="datetimeFigureOut">
              <a:rPr lang="en-US" smtClean="0"/>
              <a:t>6/3/2015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5C39B-D665-43C5-820F-624D845EA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074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5C39B-D665-43C5-820F-624D845EA83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300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EE401711-02DC-4F5A-B0A4-D7A4CFB82638}" type="datetimeFigureOut">
              <a:rPr lang="en-US" dirty="0"/>
              <a:t>6/3/2015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336BD-BA89-4B92-9DBC-679F61142570}" type="datetimeFigureOut">
              <a:rPr lang="en-US" dirty="0"/>
              <a:t>6/3/2015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CB5C7-A3C7-439B-802A-DFE3FCA7ADBD}" type="datetimeFigureOut">
              <a:rPr lang="en-US" dirty="0"/>
              <a:t>6/3/2015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E65EA-47B7-4DBF-958B-A3D4DA4F431A}" type="datetimeFigureOut">
              <a:rPr lang="en-US" dirty="0"/>
              <a:t>6/3/2015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4AAA-CF98-48DB-9517-D7ADD1FD1213}" type="datetimeFigureOut">
              <a:rPr lang="en-US" dirty="0"/>
              <a:t>6/3/2015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9F696-D0E7-4C66-925E-251F9C0B0F21}" type="datetimeFigureOut">
              <a:rPr lang="en-US" dirty="0"/>
              <a:t>6/3/2015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2732E-4FBC-4B01-A175-6B1CAC9B226D}" type="datetimeFigureOut">
              <a:rPr lang="en-US" dirty="0"/>
              <a:t>6/3/2015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AFC5-17E4-4A26-A144-49682BD36ECA}" type="datetimeFigureOut">
              <a:rPr lang="en-US" dirty="0"/>
              <a:t>6/3/2015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9482-E0DA-4858-9A19-F8B792C0C3D9}" type="datetimeFigureOut">
              <a:rPr lang="en-US" dirty="0"/>
              <a:t>6/3/2015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0A69-C0BC-4A5A-8FE4-5D0B5D0F11EE}" type="datetimeFigureOut">
              <a:rPr lang="en-US" dirty="0"/>
              <a:t>6/3/2015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3B61-F054-442D-881D-6A81C2774BFE}" type="datetimeFigureOut">
              <a:rPr lang="en-US" dirty="0"/>
              <a:t>6/3/2015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CD3A-8283-4FC4-856C-D5E0BF662449}" type="datetimeFigureOut">
              <a:rPr lang="en-US" dirty="0"/>
              <a:t>6/3/2015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FEE8-FC08-4C54-BE1B-81CB6CA05FC8}" type="datetimeFigureOut">
              <a:rPr lang="en-US" dirty="0"/>
              <a:t>6/3/2015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528B-AADB-4276-9F0D-B13FCF86F309}" type="datetimeFigureOut">
              <a:rPr lang="en-US" dirty="0"/>
              <a:t>6/3/2015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497F-A1E4-4C0B-8811-954A59B26923}" type="datetimeFigureOut">
              <a:rPr lang="en-US" dirty="0"/>
              <a:t>6/3/2015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24E7-1432-4F89-B9E6-59843C6C91FE}" type="datetimeFigureOut">
              <a:rPr lang="en-US" dirty="0"/>
              <a:t>6/3/2015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AD9C-D29C-4D1E-A739-CC3C95B41085}" type="datetimeFigureOut">
              <a:rPr lang="en-US" dirty="0"/>
              <a:t>6/3/2015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DC48ED7C-D9A5-4EA8-B309-6E368BFA8F2B}" type="datetimeFigureOut">
              <a:rPr lang="en-US" dirty="0"/>
              <a:t>6/3/2015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y-AM" dirty="0" smtClean="0"/>
              <a:t>Ռուսաստան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y-AM" dirty="0" smtClean="0"/>
              <a:t>Գոհար Հովհաննիսյան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883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y-AM" dirty="0" smtClean="0"/>
              <a:t>Հետաքրքիր փաստեր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1" y="2034862"/>
            <a:ext cx="946597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dirty="0" smtClean="0"/>
              <a:t>1․ </a:t>
            </a:r>
            <a:r>
              <a:rPr lang="hy-AM" dirty="0"/>
              <a:t>Ռուսաստանում է գտնվում աշխարհի ամենամեծ ակտիվ հրաբուխը` Կլյուչեւյան լեռը: Նրա բարձրությունը 4 կմ 850 մետր է: Հրաբուխը մոխրի սյուները նետում է մինչեւ ութ կիլոմետր վերեւ: Յուրաքանչյուր ժայթքումից հետո այն դառնում է ավելի բարձր: Կլյուչեւյան հրաբուխը գործում է վերջին 7000 տարիների ընթացքում</a:t>
            </a:r>
            <a:r>
              <a:rPr lang="hy-AM" dirty="0" smtClean="0"/>
              <a:t>: </a:t>
            </a:r>
          </a:p>
          <a:p>
            <a:endParaRPr lang="hy-AM" dirty="0"/>
          </a:p>
          <a:p>
            <a:r>
              <a:rPr lang="hy-AM" dirty="0" smtClean="0"/>
              <a:t>2․ </a:t>
            </a:r>
            <a:r>
              <a:rPr lang="hy-AM" dirty="0"/>
              <a:t>Սանկտ Պետերբուրգի մետրոն ամենախորն է աշխարհում: Դրա միջին խորությունը 100 մետր է</a:t>
            </a:r>
            <a:r>
              <a:rPr lang="hy-AM" dirty="0" smtClean="0"/>
              <a:t>: </a:t>
            </a:r>
          </a:p>
          <a:p>
            <a:endParaRPr lang="hy-AM" dirty="0"/>
          </a:p>
          <a:p>
            <a:r>
              <a:rPr lang="hy-AM" dirty="0" smtClean="0"/>
              <a:t>3․</a:t>
            </a:r>
            <a:r>
              <a:rPr lang="hy-AM" dirty="0"/>
              <a:t>Տրանս-սիբիրական երկաթուղին ամենաերկարն է աշխարհում: Մեծ Սիբիրյան ճանապարհը, որը Մոսկվան կապում է Վլադիվոստոկի հետ, ունի 9298 կիլոմետր երկարություն, հատում է ութ ժամային գոտիներ, անցնում է 87 քաղաքների եւ բնակատեղիների միջով եւ հատում է 16 գետ, այդ թվում Վոլգան:</a:t>
            </a:r>
            <a:r>
              <a:rPr lang="hy-AM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650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y-AM" dirty="0" smtClean="0"/>
              <a:t>Հետաքրքիր փաստեր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1" y="1983346"/>
            <a:ext cx="956900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dirty="0" smtClean="0"/>
              <a:t>1․ </a:t>
            </a:r>
            <a:r>
              <a:rPr lang="hy-AM" dirty="0"/>
              <a:t>Մոսկվայում կա բացարձակապես միանման 7 բարձրահարկ շենք. 2 հյուրանոց, 2 գրասենյակային շենք, 2 բնակելի տուն եւ բուհ: Անգլերենում այս համակազմը կոչվում է Յոթ քույրեր, իսկ ռուսերենում` պարզապես ստալինյան բարձրահարկեր: Ոճը, որով կառուցված են բարձրահարկերը, կոչվում է ստալինյան գոթիկա</a:t>
            </a:r>
            <a:r>
              <a:rPr lang="hy-AM" dirty="0" smtClean="0"/>
              <a:t>: </a:t>
            </a:r>
          </a:p>
          <a:p>
            <a:endParaRPr lang="hy-AM" dirty="0"/>
          </a:p>
          <a:p>
            <a:r>
              <a:rPr lang="hy-AM" dirty="0" smtClean="0"/>
              <a:t>2․ </a:t>
            </a:r>
            <a:r>
              <a:rPr lang="hy-AM" dirty="0"/>
              <a:t>Մոսկովյան Կրեմլն աշխարհի խոշորագույն միջնադարյան ամրոցն է</a:t>
            </a:r>
            <a:r>
              <a:rPr lang="hy-AM" dirty="0" smtClean="0"/>
              <a:t>: </a:t>
            </a:r>
          </a:p>
          <a:p>
            <a:endParaRPr lang="hy-AM" dirty="0"/>
          </a:p>
          <a:p>
            <a:r>
              <a:rPr lang="hy-AM" dirty="0" smtClean="0"/>
              <a:t>3․ </a:t>
            </a:r>
            <a:r>
              <a:rPr lang="hy-AM" dirty="0"/>
              <a:t>Ռուսական Օյմյակոն քաղաքում է գրանցվել օդի ամենացածր ջերմաստիճանն աշխարհում: Սառնամանիքի ռեկորդը սահմանվել է 1924 թվականին` -71,2 ° </a:t>
            </a:r>
            <a:r>
              <a:rPr lang="en-US" dirty="0"/>
              <a:t>C:</a:t>
            </a:r>
            <a:r>
              <a:rPr lang="hy-AM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375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y-AM" dirty="0" smtClean="0"/>
              <a:t>Հետաքրքիր փաստեր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1" y="2112135"/>
            <a:ext cx="94015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dirty="0" smtClean="0"/>
              <a:t>1․ </a:t>
            </a:r>
            <a:r>
              <a:rPr lang="hy-AM" dirty="0"/>
              <a:t>Արեւմտասիբիրյան դաշտավայրը խոշորագույնն է Երկրի վրա</a:t>
            </a:r>
            <a:r>
              <a:rPr lang="hy-AM" dirty="0" smtClean="0"/>
              <a:t>: </a:t>
            </a:r>
          </a:p>
          <a:p>
            <a:endParaRPr lang="hy-AM" dirty="0"/>
          </a:p>
          <a:p>
            <a:r>
              <a:rPr lang="hy-AM" dirty="0" smtClean="0"/>
              <a:t>2․ </a:t>
            </a:r>
            <a:r>
              <a:rPr lang="hy-AM" dirty="0"/>
              <a:t>Էրմիտաժն աշխարհի խոշորագույն եւ հնագույն թանգարաններից մեկն է: Այնտեղ կան արվեստի երեք միլիոն ստեղծագործություններ` սկսած քարե դարից մինչեւ մեր օրերը: Եթե ​​այդ ստեղծագործություններից յուրաքանչյուրին մեկ րոպե տրամադրեք, ապա կպահանջվի ավելի քան 25 տարի, որպեսզի Էրմիտաժ գնաք, ինչպես աշխատանքի եք գնում եւ դրանք բոլորը տեսնելու համար զննեք ցուցանմուշներն օրական 8 ժամ</a:t>
            </a:r>
            <a:r>
              <a:rPr lang="hy-AM" dirty="0" smtClean="0"/>
              <a:t>: </a:t>
            </a:r>
          </a:p>
          <a:p>
            <a:endParaRPr lang="hy-AM" dirty="0"/>
          </a:p>
          <a:p>
            <a:r>
              <a:rPr lang="hy-AM" dirty="0" smtClean="0"/>
              <a:t>3․ </a:t>
            </a:r>
            <a:r>
              <a:rPr lang="hy-AM" dirty="0"/>
              <a:t>Ռուսաստանի Հանրային գրադարանն ամենամեծն է Եվրոպայում, իսկ ԱՄՆ Կոնգրեսի գրադարանից հետո այն երկրորդն է: Գրադարանը գտնվում է Մոսկվայում, այն հիմնադրվել է 1862 թվականին:</a:t>
            </a:r>
            <a:r>
              <a:rPr lang="hy-AM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419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y-AM" dirty="0" smtClean="0"/>
              <a:t>Հետաքրքիր փաստեր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1" y="2150771"/>
            <a:ext cx="981370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dirty="0" smtClean="0"/>
              <a:t>1․ </a:t>
            </a:r>
            <a:r>
              <a:rPr lang="hy-AM" dirty="0"/>
              <a:t>Ռուսաստանում առնվազն 15 գաղտնի քաղաքներ կան: Դրանք չկան քարտեզների վրա, ճանապարհային նշաններն այնտեղ չեն ուղղորդում, իսկ օտարերկրացիներին նույնիսկ մոտ չեն թողնում</a:t>
            </a:r>
            <a:r>
              <a:rPr lang="hy-AM" dirty="0" smtClean="0"/>
              <a:t>: </a:t>
            </a:r>
          </a:p>
          <a:p>
            <a:endParaRPr lang="hy-AM" dirty="0"/>
          </a:p>
          <a:p>
            <a:r>
              <a:rPr lang="hy-AM" dirty="0" smtClean="0"/>
              <a:t>2․ </a:t>
            </a:r>
            <a:r>
              <a:rPr lang="hy-AM" dirty="0"/>
              <a:t>ՄՊՀ-ի բարձրահարկն աշխարհի խոշորագույն համալսարանական շենքն է</a:t>
            </a:r>
            <a:r>
              <a:rPr lang="hy-AM" dirty="0" smtClean="0"/>
              <a:t>: </a:t>
            </a:r>
          </a:p>
          <a:p>
            <a:endParaRPr lang="hy-AM" dirty="0"/>
          </a:p>
          <a:p>
            <a:r>
              <a:rPr lang="hy-AM" dirty="0" smtClean="0"/>
              <a:t>3․ </a:t>
            </a:r>
            <a:r>
              <a:rPr lang="hy-AM" dirty="0"/>
              <a:t>Մինչեւ 1917 թվականի հեղափոխությունը ռուսական ընտանիքն աշխարհում ամենամեծերից մեկն էր: Ռուսաստանում համարվում էր, որ 8 երեխան ընտանիքում ցավալիորեն քիչ է: Նորմալ էր համարվում 12-14 երեխա ունենալը:</a:t>
            </a:r>
            <a:r>
              <a:rPr lang="hy-AM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990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y-AM" dirty="0" smtClean="0"/>
              <a:t>Հետաքրքիր փաստեր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1" y="2047741"/>
            <a:ext cx="9672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dirty="0" smtClean="0"/>
              <a:t>1․</a:t>
            </a:r>
            <a:r>
              <a:rPr lang="hy-AM" dirty="0"/>
              <a:t>Աշխարհի խոշորագույն անտառը սիբիրյան տայգան է</a:t>
            </a:r>
            <a:r>
              <a:rPr lang="hy-AM" dirty="0" smtClean="0"/>
              <a:t>: </a:t>
            </a:r>
          </a:p>
          <a:p>
            <a:endParaRPr lang="hy-AM" dirty="0"/>
          </a:p>
          <a:p>
            <a:r>
              <a:rPr lang="hy-AM" dirty="0" smtClean="0"/>
              <a:t>2․ </a:t>
            </a:r>
            <a:r>
              <a:rPr lang="hy-AM" dirty="0"/>
              <a:t>​​Էրմիտաժի թանգարանում կրծողներից պաշտպանվելու համար կատուների խումբ են պահում: Էրմիտաժի յուրաքանչյուր կատու լուսանկարով անձնագիր ունի</a:t>
            </a:r>
            <a:r>
              <a:rPr lang="hy-AM" dirty="0" smtClean="0"/>
              <a:t>: </a:t>
            </a:r>
          </a:p>
          <a:p>
            <a:endParaRPr lang="hy-AM" dirty="0"/>
          </a:p>
          <a:p>
            <a:r>
              <a:rPr lang="hy-AM" dirty="0" smtClean="0"/>
              <a:t>3․ </a:t>
            </a:r>
            <a:r>
              <a:rPr lang="hy-AM" dirty="0"/>
              <a:t>Ռուսաստանի ամենահին քաղաքը Դաղստանի Դերբենդն է, որն աշխարհի ամենահին կենդանի քաղաքներից մեկն է:</a:t>
            </a:r>
            <a:r>
              <a:rPr lang="hy-AM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083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y-AM" dirty="0" smtClean="0"/>
              <a:t>Հետաքրքիր փաստեր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1" y="1996225"/>
            <a:ext cx="10058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dirty="0" smtClean="0"/>
              <a:t>1․</a:t>
            </a:r>
            <a:r>
              <a:rPr lang="hy-AM" dirty="0"/>
              <a:t>Ռուսաստանի մակերեսը նույն տարածքն է զբաղեցնում, ինչ Պլուտոն մոլորակը: Երկիրն զբաղեցնում է 17 մլն քառ. կմ տարածք, Պլուտոնը՝ 16.6 մլն քառ. կմ</a:t>
            </a:r>
            <a:r>
              <a:rPr lang="hy-AM" dirty="0" smtClean="0"/>
              <a:t>: </a:t>
            </a:r>
          </a:p>
          <a:p>
            <a:endParaRPr lang="hy-AM" dirty="0"/>
          </a:p>
          <a:p>
            <a:r>
              <a:rPr lang="hy-AM" dirty="0" smtClean="0"/>
              <a:t>2․ </a:t>
            </a:r>
            <a:r>
              <a:rPr lang="hy-AM" dirty="0"/>
              <a:t>Ռուսաստանի խողողովակաշարերը կարող են օղակել Երկիրն ավելի քան վեց անգամ: Երկրին պատկանող ողջ խողովակաշարային համակարգի երկարությունը, որը ներառում է գազի, հեղուկ գազի, նավթի և այլ զտված ապրանքների շրջանառությունը, կազմում է 259,913 կմ, մինչդեռ Երկիր մոլորակի շրջանակի երկարությունը կազմում է 40,075 կմ</a:t>
            </a:r>
            <a:r>
              <a:rPr lang="hy-AM" dirty="0" smtClean="0"/>
              <a:t>: </a:t>
            </a:r>
          </a:p>
          <a:p>
            <a:endParaRPr lang="hy-AM" dirty="0"/>
          </a:p>
          <a:p>
            <a:r>
              <a:rPr lang="hy-AM" dirty="0" smtClean="0"/>
              <a:t>3․ </a:t>
            </a:r>
            <a:r>
              <a:rPr lang="hy-AM" dirty="0"/>
              <a:t>Ռուսաստանն ունի 9 ժամային գոտի՝ավելին, քան աշխարհի մեկ այլ երկրում: Երկիրն ուներ 11 ժամային գոտի, սակայն այն երկուսով կրճատվել է 2010-ին:</a:t>
            </a:r>
            <a:r>
              <a:rPr lang="hy-AM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596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y-AM" dirty="0" smtClean="0"/>
              <a:t>Հետաքրքիր փաստեր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1" y="2034862"/>
            <a:ext cx="96205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dirty="0" smtClean="0"/>
              <a:t>1․</a:t>
            </a:r>
            <a:r>
              <a:rPr lang="hy-AM" dirty="0"/>
              <a:t>Ռուսներից յուրաքանյուրը տարեկան 365 լիտր թեյ է խմում, ինչը 6 անգամ ավել է ամերիկացիների «թեյասիրությունից»:</a:t>
            </a:r>
          </a:p>
          <a:p>
            <a:r>
              <a:rPr lang="hy-AM" dirty="0"/>
              <a:t/>
            </a:r>
            <a:br>
              <a:rPr lang="hy-AM" dirty="0"/>
            </a:br>
            <a:r>
              <a:rPr lang="hy-AM" dirty="0" smtClean="0"/>
              <a:t>2․ </a:t>
            </a:r>
            <a:r>
              <a:rPr lang="hy-AM" dirty="0"/>
              <a:t>Ռուսաստանը լրագրողների բնակության համար 5-րդ ամենավտանգավոր վայրն է: Այստեղ 1992-ից ի վեր 56 լրագրող է մահացել, նրանց 64 տոկոսն սպանվել է</a:t>
            </a:r>
            <a:r>
              <a:rPr lang="hy-AM" dirty="0" smtClean="0"/>
              <a:t>: </a:t>
            </a:r>
          </a:p>
          <a:p>
            <a:endParaRPr lang="hy-AM" dirty="0"/>
          </a:p>
          <a:p>
            <a:r>
              <a:rPr lang="hy-AM" dirty="0" smtClean="0"/>
              <a:t>3․ </a:t>
            </a:r>
            <a:r>
              <a:rPr lang="hy-AM" dirty="0"/>
              <a:t>Մոսկվայի մետրոյով օրական 9 մլն մարդ է երթևեկում, ինչն ավելին է, քան լոնդոնյան և նյույորքյան մետրոների երթևեկը միասին:</a:t>
            </a:r>
            <a:r>
              <a:rPr lang="hy-AM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437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y-AM" dirty="0" smtClean="0"/>
              <a:t>Վերջ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y-AM" dirty="0" smtClean="0"/>
              <a:t>Գոհար Հովհաննիսյան </a:t>
            </a:r>
          </a:p>
          <a:p>
            <a:r>
              <a:rPr lang="hy-AM" dirty="0" smtClean="0"/>
              <a:t>Միջին դպրոց </a:t>
            </a:r>
          </a:p>
          <a:p>
            <a:r>
              <a:rPr lang="hy-AM" dirty="0" smtClean="0"/>
              <a:t>8-1 դասարան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0393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EE8011"/>
      </a:accent1>
      <a:accent2>
        <a:srgbClr val="CEC079"/>
      </a:accent2>
      <a:accent3>
        <a:srgbClr val="93A569"/>
      </a:accent3>
      <a:accent4>
        <a:srgbClr val="69A58B"/>
      </a:accent4>
      <a:accent5>
        <a:srgbClr val="6DAABD"/>
      </a:accent5>
      <a:accent6>
        <a:srgbClr val="B24A4B"/>
      </a:accent6>
      <a:hlink>
        <a:srgbClr val="EE8E11"/>
      </a:hlink>
      <a:folHlink>
        <a:srgbClr val="BFAE7F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686B1E04-F35C-4AB5-985D-0C358CA110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12</TotalTime>
  <Words>554</Words>
  <Application>Microsoft Office PowerPoint</Application>
  <PresentationFormat>Widescreen</PresentationFormat>
  <Paragraphs>48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Impact</vt:lpstr>
      <vt:lpstr>Main Event</vt:lpstr>
      <vt:lpstr>Ռուսաստան</vt:lpstr>
      <vt:lpstr>Հետաքրքիր փաստեր</vt:lpstr>
      <vt:lpstr>Հետաքրքիր փաստեր</vt:lpstr>
      <vt:lpstr>Հետաքրքիր փաստեր</vt:lpstr>
      <vt:lpstr>Հետաքրքիր փաստեր</vt:lpstr>
      <vt:lpstr>Հետաքրքիր փաստեր</vt:lpstr>
      <vt:lpstr>Հետաքրքիր փաստեր</vt:lpstr>
      <vt:lpstr>Հետաքրքիր փաստեր</vt:lpstr>
      <vt:lpstr>Վերջ</vt:lpstr>
    </vt:vector>
  </TitlesOfParts>
  <Company>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Ռուսաստան</dc:title>
  <dc:creator>Gohar Hovhannisyan</dc:creator>
  <cp:lastModifiedBy>Gohar Hovhannisyan</cp:lastModifiedBy>
  <cp:revision>8</cp:revision>
  <dcterms:created xsi:type="dcterms:W3CDTF">2015-06-03T17:56:05Z</dcterms:created>
  <dcterms:modified xsi:type="dcterms:W3CDTF">2015-06-03T18:08:36Z</dcterms:modified>
</cp:coreProperties>
</file>