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Կանադա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Գոհար Հովհաննիսյան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85" y="417608"/>
            <a:ext cx="8534400" cy="1507067"/>
          </a:xfrm>
        </p:spPr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2885" y="2343955"/>
            <a:ext cx="94273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«Կանադա» անվանումը առաջացել է «Կանատա» բառից, որն էլ թարգմանաբար նշանակում է գյուղ կամ բնակավայր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Հենց այս երկրին է պատկանում աշխարհի ամենաերկար ջրափնյա գիծը` մոտ 243 հազար կմ </a:t>
            </a:r>
            <a:r>
              <a:rPr lang="hy-AM" dirty="0" smtClean="0"/>
              <a:t>։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Կանադայի և ԱՄՆ-ի սահմանը երկու երկրների ամենաերկար սահմանն է աշխարհում, ինչպես նաև` միակ չպաշտպանված սահմանը: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0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75" y="417608"/>
            <a:ext cx="8534400" cy="1507067"/>
          </a:xfrm>
        </p:spPr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1521" y="1924675"/>
            <a:ext cx="100455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Բացի դրանից, այն  ամենամեծ պետությունն է, որը սահմանակից է ընդամենը մեկ </a:t>
            </a:r>
            <a:r>
              <a:rPr lang="hy-AM" dirty="0" smtClean="0"/>
              <a:t>պետության։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Կանադայի բնակչության 81% տոկոսը բնակվում է քաղաքներում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Կա տարածված կարծիք այն մասին, որ Հյուսիսային բևեռը պատկանում է Կանադային, սակայն դա առասպել է. Հյուսիսային բևեռը ոչ մի պետության չի պատկանոււմ: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6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547" y="430487"/>
            <a:ext cx="8534400" cy="1507067"/>
          </a:xfrm>
        </p:spPr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4704" y="2060620"/>
            <a:ext cx="95432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Կանադայում է գտնվում աշխարհի ամենափոքրիկ բանտը, այն ընդամենը  270 քառ. մետր է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Աշխարհի ամենաերկար մայրուղին Տրանս-Կանադական մայրուղին է, որի երկարությունը  7604 կիլոմետր է</a:t>
            </a:r>
            <a:r>
              <a:rPr lang="hy-AM" dirty="0" smtClean="0"/>
              <a:t>: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Այստեղ են գտնվում համաշխարհային համբավ ունեցող համալսարաններ, որտեղ սովորում են ինչպես տեղացի, այնպես էլ արտասահմանից եկած ուսանողները: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55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545" y="430487"/>
            <a:ext cx="8534400" cy="1507067"/>
          </a:xfrm>
        </p:spPr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2428" y="2485623"/>
            <a:ext cx="98265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Այս հսկայական երկիրը բնորոշվում է բնակչության ցածր խտությամբ: Միջինում մեկ քառակուսի կիլոմետրի վրա գտնվում է 3 մարդ: Բնակչության գրեթե կեսը ծնվել է այլ երկրներում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Կանադայում արտադրվում է այնքան  էլեկտրաէներգիա, որ այն տրամադրվում է նաև  ԱՄՆ-ին</a:t>
            </a:r>
            <a:r>
              <a:rPr lang="hy-AM" dirty="0" smtClean="0"/>
              <a:t>: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Քվեբեկում գտնվող սառցե հյուրանոցը, որը հայտնի է Հյուրանոց դե Գլաս անվանումով, ամեն տարի պատրաստվում է 400 տոննա սառույցից և 12000 տոննա ձնից: Այն հալվում է յուրաքանչյուր ամառ, իսկ   ձմռանը կրկին  կառուցվում: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91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81" y="482002"/>
            <a:ext cx="8534400" cy="1507067"/>
          </a:xfrm>
        </p:spPr>
        <p:txBody>
          <a:bodyPr/>
          <a:lstStyle/>
          <a:p>
            <a:r>
              <a:rPr lang="hy-AM" dirty="0" smtClean="0"/>
              <a:t>Հետարքիր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21217" y="2562896"/>
            <a:ext cx="94788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Կանադայում չկան իսկական անապատներ, բացի մի քանի շրջաններից, որոնց շատերի  լանդշաֆտը կարող են  ընդունել անապատի տեղ: Միայն Բրիտանական Կոլումբիայի շրջանի Օկանագան հովիտի ծայրամասն է համարվում կիսաանապատ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Ձմռանը Կանադայում ջերմաստիճանը բավականին  ցածր է, իսկ որոշ վայրերում ձյան ծածկը գրեթե կես տարի մնում է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Առաջին մարդը, ով փայտե մանրաթելից թուղթ է պատրաստել կանադացի Չարլզ Պենետրին է: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1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06" y="520639"/>
            <a:ext cx="8534400" cy="1507067"/>
          </a:xfrm>
        </p:spPr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2885" y="2027706"/>
            <a:ext cx="91053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Բեյսբոլի ձեռնոցը ևս  ստեղծվել է Կանադայում  1883 թվականին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Ամեահայտնի ջրվեժներից մեկը` Նիագարան, գտնվում է Օնտարիոյի շրջանում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ՄԱԿ-ի տվյալներով 2011 թվականին Կանադայում գրանցվել է  զարգացման  աշխարհում ամենամեծ ցուցանիշը: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3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Վերջ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y-AM" dirty="0" smtClean="0"/>
              <a:t>Գոհար Հովհաննիսյան </a:t>
            </a:r>
          </a:p>
          <a:p>
            <a:r>
              <a:rPr lang="hy-AM" dirty="0" smtClean="0"/>
              <a:t>Միջին դպրոց </a:t>
            </a:r>
          </a:p>
          <a:p>
            <a:r>
              <a:rPr lang="hy-AM" dirty="0" smtClean="0"/>
              <a:t>8-1 դասարան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50479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131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Կանադա</vt:lpstr>
      <vt:lpstr>Հետաքրքիր փաստեր </vt:lpstr>
      <vt:lpstr>Հետաքրքիր փաստեր </vt:lpstr>
      <vt:lpstr>Հետաքրքիր փաստեր </vt:lpstr>
      <vt:lpstr>Հետաքրքիր փաստեր </vt:lpstr>
      <vt:lpstr>Հետարքիր փաստեր </vt:lpstr>
      <vt:lpstr>Հետաքրքիր փաստեր </vt:lpstr>
      <vt:lpstr>Վերջ 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Կանադա</dc:title>
  <dc:creator>Gohar Hovhannisyan</dc:creator>
  <cp:lastModifiedBy>Gohar Hovhannisyan</cp:lastModifiedBy>
  <cp:revision>7</cp:revision>
  <dcterms:created xsi:type="dcterms:W3CDTF">2015-05-21T17:09:30Z</dcterms:created>
  <dcterms:modified xsi:type="dcterms:W3CDTF">2015-05-21T17:18:50Z</dcterms:modified>
</cp:coreProperties>
</file>