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84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1222FBF-2A52-495A-AFB2-212D6A02D67C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25C4-CF2C-40E0-BE3B-956806D3F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22FBF-2A52-495A-AFB2-212D6A02D67C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25C4-CF2C-40E0-BE3B-956806D3F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22FBF-2A52-495A-AFB2-212D6A02D67C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25C4-CF2C-40E0-BE3B-956806D3F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22FBF-2A52-495A-AFB2-212D6A02D67C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25C4-CF2C-40E0-BE3B-956806D3F96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22FBF-2A52-495A-AFB2-212D6A02D67C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25C4-CF2C-40E0-BE3B-956806D3F96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22FBF-2A52-495A-AFB2-212D6A02D67C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25C4-CF2C-40E0-BE3B-956806D3F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22FBF-2A52-495A-AFB2-212D6A02D67C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25C4-CF2C-40E0-BE3B-956806D3F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22FBF-2A52-495A-AFB2-212D6A02D67C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25C4-CF2C-40E0-BE3B-956806D3F96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22FBF-2A52-495A-AFB2-212D6A02D67C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25C4-CF2C-40E0-BE3B-956806D3F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22FBF-2A52-495A-AFB2-212D6A02D67C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25C4-CF2C-40E0-BE3B-956806D3F96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22FBF-2A52-495A-AFB2-212D6A02D67C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25C4-CF2C-40E0-BE3B-956806D3F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1222FBF-2A52-495A-AFB2-212D6A02D67C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C9F25C4-CF2C-40E0-BE3B-956806D3F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Ֆրանսիա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Գոհար</a:t>
            </a:r>
            <a:r>
              <a:rPr lang="en-US" dirty="0" smtClean="0"/>
              <a:t> </a:t>
            </a:r>
            <a:r>
              <a:rPr lang="en-US" dirty="0" err="1" smtClean="0"/>
              <a:t>Հովհաննիսյան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609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 smtClean="0"/>
              <a:t>Մասնավորապես</a:t>
            </a:r>
            <a:r>
              <a:rPr lang="en-US" sz="2000" dirty="0" smtClean="0"/>
              <a:t> </a:t>
            </a:r>
            <a:r>
              <a:rPr lang="en-US" sz="2000" dirty="0" err="1" smtClean="0"/>
              <a:t>ֆրանսիացիների</a:t>
            </a:r>
            <a:r>
              <a:rPr lang="en-US" sz="2000" dirty="0" smtClean="0"/>
              <a:t> </a:t>
            </a:r>
            <a:r>
              <a:rPr lang="en-US" sz="2000" dirty="0" err="1" smtClean="0"/>
              <a:t>համար</a:t>
            </a:r>
            <a:r>
              <a:rPr lang="en-US" sz="2000" dirty="0" smtClean="0"/>
              <a:t> &lt;Ok&gt; </a:t>
            </a:r>
            <a:r>
              <a:rPr lang="en-US" sz="2000" dirty="0" err="1" smtClean="0"/>
              <a:t>ժեստը</a:t>
            </a:r>
            <a:r>
              <a:rPr lang="en-US" sz="2000" dirty="0" smtClean="0"/>
              <a:t> </a:t>
            </a:r>
            <a:r>
              <a:rPr lang="en-US" sz="2000" dirty="0" err="1" smtClean="0"/>
              <a:t>համարվում</a:t>
            </a:r>
            <a:r>
              <a:rPr lang="en-US" sz="2000" dirty="0" smtClean="0"/>
              <a:t> է…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ա/ </a:t>
            </a:r>
            <a:r>
              <a:rPr lang="en-US" dirty="0" err="1" smtClean="0"/>
              <a:t>հարստություն</a:t>
            </a:r>
            <a:r>
              <a:rPr lang="en-US" dirty="0" smtClean="0"/>
              <a:t> </a:t>
            </a:r>
          </a:p>
          <a:p>
            <a:r>
              <a:rPr lang="en-US" dirty="0" smtClean="0"/>
              <a:t>բ/ </a:t>
            </a:r>
            <a:r>
              <a:rPr lang="en-US" dirty="0" err="1" smtClean="0"/>
              <a:t>վիրավորանք</a:t>
            </a:r>
            <a:r>
              <a:rPr lang="en-US" dirty="0" smtClean="0"/>
              <a:t> </a:t>
            </a:r>
          </a:p>
          <a:p>
            <a:r>
              <a:rPr lang="en-US" dirty="0" smtClean="0"/>
              <a:t>գ/ </a:t>
            </a:r>
            <a:r>
              <a:rPr lang="en-US" dirty="0" err="1" smtClean="0"/>
              <a:t>գեղեցկություն</a:t>
            </a:r>
            <a:r>
              <a:rPr lang="en-US" dirty="0" smtClean="0"/>
              <a:t> </a:t>
            </a:r>
          </a:p>
          <a:p>
            <a:r>
              <a:rPr lang="en-US" dirty="0" smtClean="0"/>
              <a:t>դ/ </a:t>
            </a:r>
            <a:r>
              <a:rPr lang="en-US" dirty="0" err="1" smtClean="0"/>
              <a:t>թեթևամտություն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64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752600"/>
            <a:ext cx="6400800" cy="685800"/>
          </a:xfrm>
        </p:spPr>
        <p:txBody>
          <a:bodyPr>
            <a:noAutofit/>
          </a:bodyPr>
          <a:lstStyle/>
          <a:p>
            <a:r>
              <a:rPr lang="hy-AM" sz="2000" dirty="0"/>
              <a:t>Երեք շուշանները, որոնք պատկերված են Ֆրանսիայի զինանշանին, խորհրդանշում </a:t>
            </a:r>
            <a:r>
              <a:rPr lang="hy-AM" sz="2000" dirty="0" smtClean="0"/>
              <a:t>են</a:t>
            </a:r>
            <a:r>
              <a:rPr lang="en-US" sz="2000" dirty="0" smtClean="0"/>
              <a:t>…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ա/ </a:t>
            </a:r>
            <a:r>
              <a:rPr lang="en-US" dirty="0" err="1" smtClean="0"/>
              <a:t>անկեղծություն</a:t>
            </a:r>
            <a:r>
              <a:rPr lang="en-US" dirty="0" smtClean="0"/>
              <a:t>, </a:t>
            </a:r>
            <a:r>
              <a:rPr lang="en-US" dirty="0" err="1" smtClean="0"/>
              <a:t>գեղեցկություն</a:t>
            </a:r>
            <a:r>
              <a:rPr lang="en-US" dirty="0" smtClean="0"/>
              <a:t>, </a:t>
            </a:r>
            <a:r>
              <a:rPr lang="en-US" dirty="0" err="1" smtClean="0"/>
              <a:t>սիրվածություն</a:t>
            </a:r>
            <a:r>
              <a:rPr lang="en-US" dirty="0" smtClean="0"/>
              <a:t> </a:t>
            </a:r>
          </a:p>
          <a:p>
            <a:r>
              <a:rPr lang="en-US" dirty="0" smtClean="0"/>
              <a:t>բ/ </a:t>
            </a:r>
            <a:r>
              <a:rPr lang="en-US" dirty="0" err="1" smtClean="0"/>
              <a:t>մարդամոտություն</a:t>
            </a:r>
            <a:r>
              <a:rPr lang="en-US" dirty="0" smtClean="0"/>
              <a:t>, </a:t>
            </a:r>
            <a:r>
              <a:rPr lang="en-US" dirty="0" err="1" smtClean="0"/>
              <a:t>կարևորություն</a:t>
            </a:r>
            <a:r>
              <a:rPr lang="en-US" dirty="0" smtClean="0"/>
              <a:t>, </a:t>
            </a:r>
            <a:r>
              <a:rPr lang="en-US" dirty="0" err="1" smtClean="0"/>
              <a:t>իմաստություն</a:t>
            </a:r>
            <a:r>
              <a:rPr lang="en-US" dirty="0" smtClean="0"/>
              <a:t> </a:t>
            </a:r>
          </a:p>
          <a:p>
            <a:r>
              <a:rPr lang="en-US" dirty="0" smtClean="0"/>
              <a:t>գ/ </a:t>
            </a:r>
            <a:r>
              <a:rPr lang="hy-AM" dirty="0" smtClean="0"/>
              <a:t>կարեկցանք</a:t>
            </a:r>
            <a:r>
              <a:rPr lang="hy-AM" dirty="0"/>
              <a:t>, </a:t>
            </a:r>
            <a:r>
              <a:rPr lang="hy-AM" dirty="0" smtClean="0"/>
              <a:t>արդարություն</a:t>
            </a:r>
            <a:r>
              <a:rPr lang="en-US" dirty="0" smtClean="0"/>
              <a:t>,</a:t>
            </a:r>
            <a:r>
              <a:rPr lang="hy-AM" dirty="0" smtClean="0"/>
              <a:t> ողորմածություն</a:t>
            </a:r>
            <a:endParaRPr lang="en-US" dirty="0" smtClean="0"/>
          </a:p>
          <a:p>
            <a:r>
              <a:rPr lang="en-US" dirty="0" smtClean="0"/>
              <a:t>դ/ </a:t>
            </a:r>
            <a:r>
              <a:rPr lang="en-US" dirty="0" err="1" smtClean="0"/>
              <a:t>արդարություն</a:t>
            </a:r>
            <a:r>
              <a:rPr lang="en-US" dirty="0" smtClean="0"/>
              <a:t>, </a:t>
            </a:r>
            <a:r>
              <a:rPr lang="en-US" dirty="0" err="1" smtClean="0"/>
              <a:t>կարևորություն</a:t>
            </a:r>
            <a:r>
              <a:rPr lang="en-US" dirty="0" smtClean="0"/>
              <a:t>, </a:t>
            </a:r>
            <a:r>
              <a:rPr lang="en-US" dirty="0" err="1" smtClean="0"/>
              <a:t>գեղեցկություն</a:t>
            </a:r>
            <a:r>
              <a:rPr lang="en-US" dirty="0" smtClean="0"/>
              <a:t> </a:t>
            </a:r>
            <a:r>
              <a:rPr lang="hy-AM" dirty="0"/>
              <a:t> 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865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Ֆրանսիան</a:t>
            </a:r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ա/ </a:t>
            </a:r>
            <a:r>
              <a:rPr lang="en-US" dirty="0" err="1" smtClean="0"/>
              <a:t>շախմատի</a:t>
            </a:r>
            <a:r>
              <a:rPr lang="en-US" dirty="0" smtClean="0"/>
              <a:t> և </a:t>
            </a:r>
            <a:r>
              <a:rPr lang="en-US" dirty="0" err="1" smtClean="0"/>
              <a:t>շաշկիի</a:t>
            </a:r>
            <a:r>
              <a:rPr lang="en-US" dirty="0" smtClean="0"/>
              <a:t> </a:t>
            </a:r>
            <a:r>
              <a:rPr lang="en-US" dirty="0" err="1" smtClean="0"/>
              <a:t>հայրենիքն</a:t>
            </a:r>
            <a:r>
              <a:rPr lang="en-US" dirty="0" smtClean="0"/>
              <a:t>  է</a:t>
            </a:r>
          </a:p>
          <a:p>
            <a:r>
              <a:rPr lang="en-US" dirty="0" smtClean="0"/>
              <a:t>բ/ </a:t>
            </a:r>
            <a:r>
              <a:rPr lang="en-US" dirty="0" err="1" smtClean="0"/>
              <a:t>պարի</a:t>
            </a:r>
            <a:r>
              <a:rPr lang="en-US" dirty="0" smtClean="0"/>
              <a:t> և </a:t>
            </a:r>
            <a:r>
              <a:rPr lang="en-US" dirty="0" err="1"/>
              <a:t>ժ</a:t>
            </a:r>
            <a:r>
              <a:rPr lang="en-US" dirty="0" err="1" smtClean="0"/>
              <a:t>ամացույցի</a:t>
            </a:r>
            <a:r>
              <a:rPr lang="en-US" dirty="0" smtClean="0"/>
              <a:t> </a:t>
            </a:r>
            <a:r>
              <a:rPr lang="en-US" dirty="0" err="1" smtClean="0"/>
              <a:t>հայրենիքն</a:t>
            </a:r>
            <a:r>
              <a:rPr lang="en-US" dirty="0" smtClean="0"/>
              <a:t> է </a:t>
            </a:r>
          </a:p>
          <a:p>
            <a:r>
              <a:rPr lang="en-US" dirty="0" smtClean="0"/>
              <a:t>գ/ </a:t>
            </a:r>
            <a:r>
              <a:rPr lang="en-US" dirty="0" err="1" smtClean="0"/>
              <a:t>գնդակի</a:t>
            </a:r>
            <a:r>
              <a:rPr lang="en-US" dirty="0" smtClean="0"/>
              <a:t> և </a:t>
            </a:r>
            <a:r>
              <a:rPr lang="en-US" dirty="0" err="1" smtClean="0"/>
              <a:t>թևնոցի</a:t>
            </a:r>
            <a:r>
              <a:rPr lang="en-US" dirty="0" smtClean="0"/>
              <a:t> </a:t>
            </a:r>
            <a:r>
              <a:rPr lang="en-US" dirty="0" err="1" smtClean="0"/>
              <a:t>հայրենիքն</a:t>
            </a:r>
            <a:r>
              <a:rPr lang="en-US" dirty="0" smtClean="0"/>
              <a:t> է </a:t>
            </a:r>
          </a:p>
          <a:p>
            <a:r>
              <a:rPr lang="en-US" dirty="0" smtClean="0"/>
              <a:t>դ/ </a:t>
            </a:r>
            <a:r>
              <a:rPr lang="en-US" dirty="0" err="1" smtClean="0"/>
              <a:t>հեծանվի</a:t>
            </a:r>
            <a:r>
              <a:rPr lang="en-US" dirty="0" smtClean="0"/>
              <a:t> և </a:t>
            </a:r>
            <a:r>
              <a:rPr lang="en-US" dirty="0" err="1" smtClean="0"/>
              <a:t>բալետի</a:t>
            </a:r>
            <a:r>
              <a:rPr lang="en-US" dirty="0" smtClean="0"/>
              <a:t> </a:t>
            </a:r>
            <a:r>
              <a:rPr lang="en-US" dirty="0" err="1" smtClean="0"/>
              <a:t>հայրենիքն</a:t>
            </a:r>
            <a:r>
              <a:rPr lang="en-US" dirty="0" smtClean="0"/>
              <a:t> է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261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Ֆրանսիան</a:t>
            </a:r>
            <a:r>
              <a:rPr lang="en-US" sz="2400" dirty="0" smtClean="0"/>
              <a:t> </a:t>
            </a:r>
            <a:r>
              <a:rPr lang="en-US" sz="2400" dirty="0" err="1" smtClean="0"/>
              <a:t>եվրոպայի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ա/ </a:t>
            </a:r>
            <a:r>
              <a:rPr lang="en-US" dirty="0" err="1" smtClean="0"/>
              <a:t>առաջին</a:t>
            </a:r>
            <a:r>
              <a:rPr lang="en-US" dirty="0" smtClean="0"/>
              <a:t> </a:t>
            </a:r>
            <a:r>
              <a:rPr lang="en-US" dirty="0" err="1" smtClean="0"/>
              <a:t>ամենամեծ</a:t>
            </a:r>
            <a:r>
              <a:rPr lang="en-US" dirty="0" smtClean="0"/>
              <a:t> </a:t>
            </a:r>
            <a:r>
              <a:rPr lang="en-US" dirty="0" err="1" smtClean="0"/>
              <a:t>երկիրն</a:t>
            </a:r>
            <a:r>
              <a:rPr lang="en-US" dirty="0" smtClean="0"/>
              <a:t> է</a:t>
            </a:r>
          </a:p>
          <a:p>
            <a:r>
              <a:rPr lang="en-US" dirty="0" smtClean="0"/>
              <a:t>բ/ </a:t>
            </a:r>
            <a:r>
              <a:rPr lang="en-US" dirty="0" err="1" smtClean="0"/>
              <a:t>երկրորդ</a:t>
            </a:r>
            <a:r>
              <a:rPr lang="en-US" dirty="0" smtClean="0"/>
              <a:t> </a:t>
            </a:r>
            <a:r>
              <a:rPr lang="en-US" dirty="0" err="1" smtClean="0"/>
              <a:t>ամենամեծ</a:t>
            </a:r>
            <a:r>
              <a:rPr lang="en-US" dirty="0" smtClean="0"/>
              <a:t> </a:t>
            </a:r>
            <a:r>
              <a:rPr lang="en-US" dirty="0" err="1" smtClean="0"/>
              <a:t>երկիրն</a:t>
            </a:r>
            <a:r>
              <a:rPr lang="en-US" dirty="0" smtClean="0"/>
              <a:t> է </a:t>
            </a:r>
          </a:p>
          <a:p>
            <a:r>
              <a:rPr lang="en-US" dirty="0" smtClean="0"/>
              <a:t>գ/ </a:t>
            </a:r>
            <a:r>
              <a:rPr lang="en-US" dirty="0" err="1" smtClean="0"/>
              <a:t>երրորդ</a:t>
            </a:r>
            <a:r>
              <a:rPr lang="en-US" dirty="0" smtClean="0"/>
              <a:t> </a:t>
            </a:r>
            <a:r>
              <a:rPr lang="en-US" dirty="0" err="1" smtClean="0"/>
              <a:t>ամենամեծ</a:t>
            </a:r>
            <a:r>
              <a:rPr lang="en-US" dirty="0" smtClean="0"/>
              <a:t> </a:t>
            </a:r>
            <a:r>
              <a:rPr lang="en-US" dirty="0" err="1" smtClean="0"/>
              <a:t>երկիրն</a:t>
            </a:r>
            <a:r>
              <a:rPr lang="en-US" dirty="0" smtClean="0"/>
              <a:t> է </a:t>
            </a:r>
          </a:p>
          <a:p>
            <a:r>
              <a:rPr lang="en-US" dirty="0" smtClean="0"/>
              <a:t>դ/ </a:t>
            </a:r>
            <a:r>
              <a:rPr lang="en-US" dirty="0" err="1" smtClean="0"/>
              <a:t>չորրորդ</a:t>
            </a:r>
            <a:r>
              <a:rPr lang="en-US" dirty="0" smtClean="0"/>
              <a:t> </a:t>
            </a:r>
            <a:r>
              <a:rPr lang="en-US" dirty="0" err="1" smtClean="0"/>
              <a:t>ամենամեծ</a:t>
            </a:r>
            <a:r>
              <a:rPr lang="en-US" dirty="0" smtClean="0"/>
              <a:t> </a:t>
            </a:r>
            <a:r>
              <a:rPr lang="en-US" dirty="0" err="1" smtClean="0"/>
              <a:t>երկիրն</a:t>
            </a:r>
            <a:r>
              <a:rPr lang="en-US" dirty="0" smtClean="0"/>
              <a:t> է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784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 smtClean="0"/>
              <a:t>Ֆրանսիայում</a:t>
            </a:r>
            <a:r>
              <a:rPr lang="en-US" sz="2000" dirty="0" smtClean="0"/>
              <a:t> </a:t>
            </a:r>
            <a:r>
              <a:rPr lang="en-US" sz="2000" dirty="0" err="1" smtClean="0"/>
              <a:t>ինչպիսի</a:t>
            </a:r>
            <a:r>
              <a:rPr lang="en-US" sz="2000" dirty="0" smtClean="0"/>
              <a:t> </a:t>
            </a:r>
            <a:r>
              <a:rPr lang="en-US" sz="2000" dirty="0" err="1" smtClean="0"/>
              <a:t>տիկնիկների</a:t>
            </a:r>
            <a:r>
              <a:rPr lang="en-US" sz="2000" dirty="0" smtClean="0"/>
              <a:t> </a:t>
            </a:r>
            <a:r>
              <a:rPr lang="en-US" sz="2000" dirty="0" err="1" smtClean="0"/>
              <a:t>վաճառքն</a:t>
            </a:r>
            <a:r>
              <a:rPr lang="en-US" sz="2000" dirty="0" smtClean="0"/>
              <a:t> է </a:t>
            </a:r>
            <a:r>
              <a:rPr lang="en-US" sz="2000" dirty="0" err="1" smtClean="0"/>
              <a:t>արգելաված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ա/ </a:t>
            </a:r>
            <a:r>
              <a:rPr lang="en-US" dirty="0" err="1" smtClean="0"/>
              <a:t>մարդկային</a:t>
            </a:r>
            <a:r>
              <a:rPr lang="en-US" dirty="0" smtClean="0"/>
              <a:t> </a:t>
            </a:r>
            <a:r>
              <a:rPr lang="en-US" dirty="0" err="1" smtClean="0"/>
              <a:t>դեմքով</a:t>
            </a:r>
            <a:r>
              <a:rPr lang="en-US" dirty="0" smtClean="0"/>
              <a:t> </a:t>
            </a:r>
          </a:p>
          <a:p>
            <a:r>
              <a:rPr lang="en-US" dirty="0" smtClean="0"/>
              <a:t>բ/ </a:t>
            </a:r>
            <a:r>
              <a:rPr lang="en-US" dirty="0" err="1" smtClean="0"/>
              <a:t>տղամարդկանց</a:t>
            </a:r>
            <a:r>
              <a:rPr lang="en-US" dirty="0" smtClean="0"/>
              <a:t> </a:t>
            </a:r>
            <a:r>
              <a:rPr lang="en-US" dirty="0" err="1" smtClean="0"/>
              <a:t>դեմքով</a:t>
            </a:r>
            <a:r>
              <a:rPr lang="en-US" dirty="0" smtClean="0"/>
              <a:t> </a:t>
            </a:r>
          </a:p>
          <a:p>
            <a:r>
              <a:rPr lang="en-US" dirty="0" smtClean="0"/>
              <a:t>գ/ </a:t>
            </a:r>
            <a:r>
              <a:rPr lang="en-US" dirty="0" err="1" smtClean="0"/>
              <a:t>ոչ</a:t>
            </a:r>
            <a:r>
              <a:rPr lang="en-US" dirty="0" smtClean="0"/>
              <a:t> </a:t>
            </a:r>
            <a:r>
              <a:rPr lang="en-US" dirty="0" err="1" smtClean="0"/>
              <a:t>մարդկային</a:t>
            </a:r>
            <a:r>
              <a:rPr lang="en-US" dirty="0" smtClean="0"/>
              <a:t> </a:t>
            </a:r>
            <a:r>
              <a:rPr lang="en-US" dirty="0" err="1" smtClean="0"/>
              <a:t>դեմքով</a:t>
            </a:r>
            <a:r>
              <a:rPr lang="en-US" dirty="0" smtClean="0"/>
              <a:t> </a:t>
            </a:r>
          </a:p>
          <a:p>
            <a:r>
              <a:rPr lang="en-US" dirty="0" smtClean="0"/>
              <a:t>դ/ </a:t>
            </a:r>
            <a:r>
              <a:rPr lang="en-US" dirty="0" err="1" smtClean="0"/>
              <a:t>տիկնանց</a:t>
            </a:r>
            <a:r>
              <a:rPr lang="en-US" dirty="0" smtClean="0"/>
              <a:t> </a:t>
            </a:r>
            <a:r>
              <a:rPr lang="en-US" dirty="0" err="1" smtClean="0"/>
              <a:t>դեմքով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002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Վերջ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267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939</TotalTime>
  <Words>146</Words>
  <Application>Microsoft Office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Couture</vt:lpstr>
      <vt:lpstr>Ֆրանսիա</vt:lpstr>
      <vt:lpstr>Մասնավորապես ֆրանսիացիների համար &lt;Ok&gt; ժեստը համարվում է…</vt:lpstr>
      <vt:lpstr>Երեք շուշանները, որոնք պատկերված են Ֆրանսիայի զինանշանին, խորհրդանշում են…</vt:lpstr>
      <vt:lpstr>Ֆրանսիան…</vt:lpstr>
      <vt:lpstr>Ֆրանսիան եվրոպայի…</vt:lpstr>
      <vt:lpstr>Ֆրանսիայում ինչպիսի տիկնիկների վաճառքն է արգելաված</vt:lpstr>
      <vt:lpstr>Վերջ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Gohar</dc:creator>
  <cp:lastModifiedBy>Gohar</cp:lastModifiedBy>
  <cp:revision>11</cp:revision>
  <dcterms:created xsi:type="dcterms:W3CDTF">2014-10-07T14:12:52Z</dcterms:created>
  <dcterms:modified xsi:type="dcterms:W3CDTF">2014-10-08T05:51:52Z</dcterms:modified>
</cp:coreProperties>
</file>