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Ձմեռային</a:t>
            </a:r>
            <a:r>
              <a:rPr lang="en-US" dirty="0" smtClean="0"/>
              <a:t> </a:t>
            </a:r>
            <a:r>
              <a:rPr lang="en-US" dirty="0" err="1" smtClean="0"/>
              <a:t>հրաշքներ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3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Ձյուն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Ձյունը</a:t>
            </a:r>
            <a:r>
              <a:rPr lang="en-US" dirty="0" smtClean="0"/>
              <a:t> </a:t>
            </a: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ձմեռ</a:t>
            </a:r>
            <a:r>
              <a:rPr lang="en-US" dirty="0" smtClean="0"/>
              <a:t>, </a:t>
            </a:r>
            <a:r>
              <a:rPr lang="en-US" dirty="0" err="1" smtClean="0"/>
              <a:t>բայց</a:t>
            </a:r>
            <a:r>
              <a:rPr lang="en-US" dirty="0" smtClean="0"/>
              <a:t> </a:t>
            </a:r>
            <a:r>
              <a:rPr lang="en-US" dirty="0" err="1" smtClean="0"/>
              <a:t>ոչ</a:t>
            </a:r>
            <a:r>
              <a:rPr lang="en-US" dirty="0" smtClean="0"/>
              <a:t> </a:t>
            </a:r>
            <a:r>
              <a:rPr lang="en-US" dirty="0" err="1" smtClean="0"/>
              <a:t>բոլոր</a:t>
            </a:r>
            <a:r>
              <a:rPr lang="en-US" dirty="0" smtClean="0"/>
              <a:t> </a:t>
            </a:r>
            <a:r>
              <a:rPr lang="en-US" dirty="0" err="1" smtClean="0"/>
              <a:t>երկրներում</a:t>
            </a:r>
            <a:r>
              <a:rPr lang="en-US" dirty="0" smtClean="0"/>
              <a:t>: </a:t>
            </a:r>
            <a:r>
              <a:rPr lang="en-US" dirty="0" err="1" smtClean="0"/>
              <a:t>Դա</a:t>
            </a:r>
            <a:r>
              <a:rPr lang="en-US" dirty="0" smtClean="0"/>
              <a:t> </a:t>
            </a:r>
            <a:r>
              <a:rPr lang="en-US" dirty="0" err="1" smtClean="0"/>
              <a:t>ձմեռային</a:t>
            </a:r>
            <a:r>
              <a:rPr lang="en-US" dirty="0" smtClean="0"/>
              <a:t> </a:t>
            </a:r>
            <a:r>
              <a:rPr lang="en-US" dirty="0" err="1" smtClean="0"/>
              <a:t>հրաշքներից</a:t>
            </a:r>
            <a:r>
              <a:rPr lang="en-US" dirty="0" smtClean="0"/>
              <a:t> է: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իրենից</a:t>
            </a:r>
            <a:r>
              <a:rPr lang="en-US" dirty="0" smtClean="0"/>
              <a:t> </a:t>
            </a:r>
            <a:r>
              <a:rPr lang="en-US" dirty="0" err="1" smtClean="0"/>
              <a:t>ներկայացնում</a:t>
            </a:r>
            <a:r>
              <a:rPr lang="en-US" dirty="0" smtClean="0"/>
              <a:t> է </a:t>
            </a:r>
            <a:r>
              <a:rPr lang="en-US" dirty="0" err="1" smtClean="0"/>
              <a:t>սառած</a:t>
            </a:r>
            <a:r>
              <a:rPr lang="en-US" dirty="0" smtClean="0"/>
              <a:t> 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փաթիլներ</a:t>
            </a:r>
            <a:r>
              <a:rPr lang="en-US" dirty="0" smtClean="0"/>
              <a:t>: </a:t>
            </a: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ձյունը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է </a:t>
            </a:r>
            <a:r>
              <a:rPr lang="en-US" dirty="0" err="1" smtClean="0"/>
              <a:t>լինում</a:t>
            </a:r>
            <a:r>
              <a:rPr lang="en-US" dirty="0" smtClean="0"/>
              <a:t> </a:t>
            </a:r>
            <a:r>
              <a:rPr lang="en-US" dirty="0" err="1" smtClean="0"/>
              <a:t>կարելի</a:t>
            </a:r>
            <a:r>
              <a:rPr lang="en-US" dirty="0" smtClean="0"/>
              <a:t> է </a:t>
            </a:r>
            <a:r>
              <a:rPr lang="en-US" dirty="0" err="1" smtClean="0"/>
              <a:t>սահնակ</a:t>
            </a:r>
            <a:r>
              <a:rPr lang="en-US" dirty="0" smtClean="0"/>
              <a:t> </a:t>
            </a:r>
            <a:r>
              <a:rPr lang="en-US" dirty="0" err="1" smtClean="0"/>
              <a:t>քշել</a:t>
            </a:r>
            <a:r>
              <a:rPr lang="en-US" dirty="0" smtClean="0"/>
              <a:t>, </a:t>
            </a:r>
            <a:r>
              <a:rPr lang="en-US" dirty="0" err="1" smtClean="0"/>
              <a:t>դահուկ</a:t>
            </a:r>
            <a:r>
              <a:rPr lang="en-US" dirty="0" smtClean="0"/>
              <a:t> և </a:t>
            </a:r>
            <a:r>
              <a:rPr lang="en-US" dirty="0" err="1" smtClean="0"/>
              <a:t>այլն</a:t>
            </a:r>
            <a:r>
              <a:rPr lang="en-US" dirty="0" smtClean="0"/>
              <a:t>: </a:t>
            </a:r>
            <a:r>
              <a:rPr lang="en-US" dirty="0" err="1" smtClean="0"/>
              <a:t>Ձյունը</a:t>
            </a:r>
            <a:r>
              <a:rPr lang="en-US" dirty="0" smtClean="0"/>
              <a:t> </a:t>
            </a: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արևի</a:t>
            </a:r>
            <a:r>
              <a:rPr lang="en-US" dirty="0" smtClean="0"/>
              <a:t> </a:t>
            </a:r>
            <a:r>
              <a:rPr lang="en-US" dirty="0" err="1" smtClean="0"/>
              <a:t>տակ</a:t>
            </a:r>
            <a:r>
              <a:rPr lang="en-US" dirty="0" smtClean="0"/>
              <a:t> է </a:t>
            </a:r>
            <a:r>
              <a:rPr lang="en-US" dirty="0" err="1" smtClean="0"/>
              <a:t>մնում</a:t>
            </a:r>
            <a:r>
              <a:rPr lang="en-US" dirty="0" smtClean="0"/>
              <a:t> </a:t>
            </a:r>
            <a:r>
              <a:rPr lang="en-US" dirty="0" err="1" smtClean="0"/>
              <a:t>դառնում</a:t>
            </a:r>
            <a:r>
              <a:rPr lang="en-US" dirty="0" smtClean="0"/>
              <a:t> է </a:t>
            </a:r>
            <a:r>
              <a:rPr lang="en-US" dirty="0" err="1" smtClean="0"/>
              <a:t>կպչուն</a:t>
            </a:r>
            <a:r>
              <a:rPr lang="en-US" dirty="0" smtClean="0"/>
              <a:t> և </a:t>
            </a:r>
            <a:r>
              <a:rPr lang="en-US" dirty="0" err="1" smtClean="0"/>
              <a:t>կարելի</a:t>
            </a:r>
            <a:r>
              <a:rPr lang="en-US" dirty="0" smtClean="0"/>
              <a:t> է </a:t>
            </a:r>
            <a:r>
              <a:rPr lang="en-US" dirty="0" err="1" smtClean="0"/>
              <a:t>ձնեմարդ</a:t>
            </a:r>
            <a:r>
              <a:rPr lang="en-US" dirty="0" smtClean="0"/>
              <a:t> </a:t>
            </a:r>
            <a:r>
              <a:rPr lang="en-US" dirty="0" err="1" smtClean="0"/>
              <a:t>պատրաստել</a:t>
            </a:r>
            <a:r>
              <a:rPr lang="en-US" dirty="0" smtClean="0"/>
              <a:t>: </a:t>
            </a:r>
            <a:r>
              <a:rPr lang="en-US" dirty="0" err="1" smtClean="0"/>
              <a:t>Ձյան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տաք</a:t>
            </a:r>
            <a:r>
              <a:rPr lang="en-US" dirty="0" smtClean="0"/>
              <a:t> և </a:t>
            </a:r>
            <a:r>
              <a:rPr lang="en-US" dirty="0" err="1" smtClean="0"/>
              <a:t>հարմար</a:t>
            </a:r>
            <a:r>
              <a:rPr lang="en-US" dirty="0" smtClean="0"/>
              <a:t> </a:t>
            </a:r>
            <a:r>
              <a:rPr lang="en-US" dirty="0" err="1" smtClean="0"/>
              <a:t>կոշիկներ</a:t>
            </a:r>
            <a:r>
              <a:rPr lang="en-US" dirty="0" smtClean="0"/>
              <a:t> </a:t>
            </a:r>
            <a:r>
              <a:rPr lang="en-US" dirty="0" err="1" smtClean="0"/>
              <a:t>հագնել</a:t>
            </a:r>
            <a:r>
              <a:rPr lang="en-US" dirty="0" smtClean="0"/>
              <a:t>, 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 smtClean="0"/>
              <a:t>ոտքերը</a:t>
            </a:r>
            <a:r>
              <a:rPr lang="en-US" dirty="0" smtClean="0"/>
              <a:t> </a:t>
            </a:r>
            <a:r>
              <a:rPr lang="en-US" dirty="0" err="1" smtClean="0"/>
              <a:t>չսառչի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ձյուն</a:t>
            </a:r>
            <a:r>
              <a:rPr lang="en-US" dirty="0" smtClean="0"/>
              <a:t> </a:t>
            </a:r>
            <a:r>
              <a:rPr lang="en-US" dirty="0" err="1" smtClean="0"/>
              <a:t>չլցվի</a:t>
            </a:r>
            <a:r>
              <a:rPr lang="en-US" dirty="0" smtClean="0"/>
              <a:t>: </a:t>
            </a:r>
            <a:r>
              <a:rPr lang="en-US" dirty="0" err="1" smtClean="0"/>
              <a:t>Ձյունը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ցրտից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 </a:t>
            </a:r>
            <a:r>
              <a:rPr lang="en-US" dirty="0" err="1" smtClean="0"/>
              <a:t>դառնալ</a:t>
            </a:r>
            <a:r>
              <a:rPr lang="en-US" dirty="0" smtClean="0"/>
              <a:t> </a:t>
            </a:r>
            <a:r>
              <a:rPr lang="en-US" dirty="0" err="1" smtClean="0"/>
              <a:t>սառույց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0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14400"/>
            <a:ext cx="6981825" cy="5069605"/>
          </a:xfrm>
        </p:spPr>
      </p:pic>
    </p:spTree>
    <p:extLst>
      <p:ext uri="{BB962C8B-B14F-4D97-AF65-F5344CB8AC3E}">
        <p14:creationId xmlns:p14="http://schemas.microsoft.com/office/powerpoint/2010/main" val="133264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Վերջ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Հեղինակ</a:t>
            </a:r>
            <a:r>
              <a:rPr lang="en-US" dirty="0" smtClean="0"/>
              <a:t>` </a:t>
            </a:r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Միջին</a:t>
            </a:r>
            <a:r>
              <a:rPr lang="en-US" dirty="0" smtClean="0"/>
              <a:t> </a:t>
            </a:r>
            <a:r>
              <a:rPr lang="en-US" dirty="0" err="1" smtClean="0"/>
              <a:t>դպրոց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2015թ.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Ձնեմարդ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Ձնեմարդը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տարածված</a:t>
            </a:r>
            <a:r>
              <a:rPr lang="en-US" dirty="0" smtClean="0"/>
              <a:t> </a:t>
            </a:r>
            <a:r>
              <a:rPr lang="en-US" dirty="0" err="1" smtClean="0"/>
              <a:t>կերպար</a:t>
            </a:r>
            <a:r>
              <a:rPr lang="en-US" dirty="0" smtClean="0"/>
              <a:t> է: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պատրաստում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երկրներում`տարբեր</a:t>
            </a:r>
            <a:r>
              <a:rPr lang="en-US" dirty="0" smtClean="0"/>
              <a:t> </a:t>
            </a:r>
            <a:r>
              <a:rPr lang="en-US" dirty="0" err="1" smtClean="0"/>
              <a:t>ձևի</a:t>
            </a:r>
            <a:r>
              <a:rPr lang="en-US" dirty="0" smtClean="0"/>
              <a:t> և </a:t>
            </a:r>
            <a:r>
              <a:rPr lang="en-US" dirty="0" err="1" smtClean="0"/>
              <a:t>չափերի</a:t>
            </a:r>
            <a:r>
              <a:rPr lang="en-US" dirty="0" smtClean="0"/>
              <a:t>: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իրենից</a:t>
            </a:r>
            <a:r>
              <a:rPr lang="en-US" dirty="0" smtClean="0"/>
              <a:t> </a:t>
            </a:r>
            <a:r>
              <a:rPr lang="en-US" dirty="0" err="1" smtClean="0"/>
              <a:t>ներկայացնում</a:t>
            </a:r>
            <a:r>
              <a:rPr lang="en-US" dirty="0" smtClean="0"/>
              <a:t> է </a:t>
            </a:r>
            <a:r>
              <a:rPr lang="en-US" dirty="0" err="1" smtClean="0"/>
              <a:t>ձնե</a:t>
            </a:r>
            <a:r>
              <a:rPr lang="en-US" dirty="0" smtClean="0"/>
              <a:t> </a:t>
            </a:r>
            <a:r>
              <a:rPr lang="en-US" dirty="0" err="1" smtClean="0"/>
              <a:t>գնդիկներ</a:t>
            </a:r>
            <a:r>
              <a:rPr lang="en-US" dirty="0" smtClean="0"/>
              <a:t> </a:t>
            </a:r>
            <a:r>
              <a:rPr lang="en-US" dirty="0" err="1" smtClean="0"/>
              <a:t>իրար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r>
              <a:rPr lang="en-US" dirty="0" smtClean="0"/>
              <a:t> </a:t>
            </a:r>
            <a:r>
              <a:rPr lang="en-US" dirty="0" err="1" smtClean="0"/>
              <a:t>դրված</a:t>
            </a:r>
            <a:r>
              <a:rPr lang="en-US" dirty="0" smtClean="0"/>
              <a:t>: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r>
              <a:rPr lang="en-US" dirty="0" smtClean="0"/>
              <a:t> </a:t>
            </a:r>
            <a:r>
              <a:rPr lang="en-US" dirty="0" err="1" smtClean="0"/>
              <a:t>դնում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քարե</a:t>
            </a:r>
            <a:r>
              <a:rPr lang="en-US" dirty="0" smtClean="0"/>
              <a:t> </a:t>
            </a:r>
            <a:r>
              <a:rPr lang="en-US" dirty="0" err="1" smtClean="0"/>
              <a:t>կոճակներ</a:t>
            </a:r>
            <a:r>
              <a:rPr lang="en-US" dirty="0" smtClean="0"/>
              <a:t>, </a:t>
            </a:r>
            <a:r>
              <a:rPr lang="en-US" dirty="0" err="1" smtClean="0"/>
              <a:t>բերան</a:t>
            </a:r>
            <a:r>
              <a:rPr lang="en-US" dirty="0" smtClean="0"/>
              <a:t> և </a:t>
            </a:r>
            <a:r>
              <a:rPr lang="en-US" dirty="0" err="1" smtClean="0"/>
              <a:t>աչքեր</a:t>
            </a:r>
            <a:r>
              <a:rPr lang="en-US" dirty="0" smtClean="0"/>
              <a:t>, </a:t>
            </a:r>
            <a:r>
              <a:rPr lang="en-US" dirty="0" err="1" smtClean="0"/>
              <a:t>դույլը</a:t>
            </a:r>
            <a:r>
              <a:rPr lang="en-US" dirty="0" smtClean="0"/>
              <a:t>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գլխարկ</a:t>
            </a:r>
            <a:r>
              <a:rPr lang="en-US" dirty="0" smtClean="0"/>
              <a:t> և </a:t>
            </a:r>
            <a:r>
              <a:rPr lang="en-US" dirty="0" err="1" smtClean="0"/>
              <a:t>գազարից</a:t>
            </a:r>
            <a:r>
              <a:rPr lang="en-US" dirty="0" smtClean="0"/>
              <a:t> </a:t>
            </a:r>
            <a:r>
              <a:rPr lang="en-US" dirty="0" err="1" smtClean="0"/>
              <a:t>քիթ</a:t>
            </a:r>
            <a:r>
              <a:rPr lang="en-US" dirty="0" smtClean="0"/>
              <a:t>, </a:t>
            </a:r>
            <a:r>
              <a:rPr lang="en-US" dirty="0" err="1" smtClean="0"/>
              <a:t>վերջում</a:t>
            </a:r>
            <a:r>
              <a:rPr lang="en-US" dirty="0" smtClean="0"/>
              <a:t> </a:t>
            </a:r>
            <a:r>
              <a:rPr lang="en-US" dirty="0" err="1" smtClean="0"/>
              <a:t>էլ</a:t>
            </a:r>
            <a:r>
              <a:rPr lang="en-US" dirty="0" smtClean="0"/>
              <a:t> </a:t>
            </a:r>
            <a:r>
              <a:rPr lang="en-US" dirty="0" err="1" smtClean="0"/>
              <a:t>փայտից</a:t>
            </a:r>
            <a:r>
              <a:rPr lang="en-US" dirty="0" smtClean="0"/>
              <a:t> </a:t>
            </a:r>
            <a:r>
              <a:rPr lang="en-US" dirty="0" err="1" smtClean="0"/>
              <a:t>ձեռքեր</a:t>
            </a:r>
            <a:r>
              <a:rPr lang="en-US" dirty="0" smtClean="0"/>
              <a:t>,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բռնել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ցախավել</a:t>
            </a:r>
            <a:r>
              <a:rPr lang="en-US" dirty="0" smtClean="0"/>
              <a:t>: </a:t>
            </a:r>
            <a:r>
              <a:rPr lang="en-US" dirty="0" err="1" smtClean="0"/>
              <a:t>Կարելի</a:t>
            </a:r>
            <a:r>
              <a:rPr lang="en-US" dirty="0" smtClean="0"/>
              <a:t> է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շարֆ</a:t>
            </a:r>
            <a:r>
              <a:rPr lang="en-US" dirty="0" smtClean="0"/>
              <a:t> </a:t>
            </a:r>
            <a:r>
              <a:rPr lang="en-US" dirty="0" err="1" smtClean="0"/>
              <a:t>դնել</a:t>
            </a:r>
            <a:r>
              <a:rPr lang="en-US" dirty="0" smtClean="0"/>
              <a:t>: </a:t>
            </a:r>
            <a:r>
              <a:rPr lang="en-US" dirty="0" err="1" smtClean="0"/>
              <a:t>Այդպես</a:t>
            </a:r>
            <a:r>
              <a:rPr lang="en-US" dirty="0" smtClean="0"/>
              <a:t> </a:t>
            </a:r>
            <a:r>
              <a:rPr lang="en-US" dirty="0" err="1" smtClean="0"/>
              <a:t>ստացվում</a:t>
            </a:r>
            <a:r>
              <a:rPr lang="en-US" dirty="0" smtClean="0"/>
              <a:t> է </a:t>
            </a:r>
            <a:r>
              <a:rPr lang="en-US" dirty="0" err="1" smtClean="0"/>
              <a:t>ձնեմարդ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5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7807993" cy="4945063"/>
          </a:xfrm>
        </p:spPr>
      </p:pic>
    </p:spTree>
    <p:extLst>
      <p:ext uri="{BB962C8B-B14F-4D97-AF65-F5344CB8AC3E}">
        <p14:creationId xmlns:p14="http://schemas.microsoft.com/office/powerpoint/2010/main" val="163277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Սառցե</a:t>
            </a:r>
            <a:r>
              <a:rPr lang="en-US" dirty="0" smtClean="0"/>
              <a:t> </a:t>
            </a:r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Սառցե</a:t>
            </a:r>
            <a:r>
              <a:rPr lang="en-US" dirty="0" smtClean="0"/>
              <a:t> </a:t>
            </a:r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r>
              <a:rPr lang="en-US" dirty="0" err="1" smtClean="0"/>
              <a:t>կերպար</a:t>
            </a:r>
            <a:r>
              <a:rPr lang="en-US" dirty="0" smtClean="0"/>
              <a:t> է </a:t>
            </a:r>
            <a:r>
              <a:rPr lang="en-US" dirty="0" err="1" smtClean="0"/>
              <a:t>նկարահանված</a:t>
            </a:r>
            <a:r>
              <a:rPr lang="en-US" dirty="0" smtClean="0"/>
              <a:t> </a:t>
            </a:r>
            <a:r>
              <a:rPr lang="en-US" dirty="0" err="1" smtClean="0"/>
              <a:t>ֆիլմում</a:t>
            </a:r>
            <a:r>
              <a:rPr lang="en-US" dirty="0" smtClean="0"/>
              <a:t>: </a:t>
            </a:r>
            <a:r>
              <a:rPr lang="en-US" dirty="0" err="1" smtClean="0"/>
              <a:t>Նրա</a:t>
            </a:r>
            <a:r>
              <a:rPr lang="en-US" dirty="0" smtClean="0"/>
              <a:t> </a:t>
            </a:r>
            <a:r>
              <a:rPr lang="en-US" dirty="0" err="1" smtClean="0"/>
              <a:t>կերպարը</a:t>
            </a:r>
            <a:r>
              <a:rPr lang="en-US" dirty="0" smtClean="0"/>
              <a:t> </a:t>
            </a:r>
            <a:r>
              <a:rPr lang="en-US" dirty="0" err="1" smtClean="0"/>
              <a:t>բացասական</a:t>
            </a:r>
            <a:r>
              <a:rPr lang="en-US" dirty="0" smtClean="0"/>
              <a:t> է: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ֆիլմում</a:t>
            </a:r>
            <a:r>
              <a:rPr lang="en-US" dirty="0" smtClean="0"/>
              <a:t> </a:t>
            </a:r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r>
              <a:rPr lang="en-US" dirty="0" err="1" smtClean="0"/>
              <a:t>մի</a:t>
            </a:r>
            <a:r>
              <a:rPr lang="en-US" dirty="0" smtClean="0"/>
              <a:t> փոքր </a:t>
            </a:r>
            <a:r>
              <a:rPr lang="en-US" dirty="0" err="1" smtClean="0"/>
              <a:t>տղայի</a:t>
            </a:r>
            <a:r>
              <a:rPr lang="en-US" dirty="0" smtClean="0"/>
              <a:t> </a:t>
            </a:r>
            <a:r>
              <a:rPr lang="en-US" dirty="0" err="1" smtClean="0"/>
              <a:t>տանում</a:t>
            </a:r>
            <a:r>
              <a:rPr lang="en-US" dirty="0" smtClean="0"/>
              <a:t> է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ապարանք</a:t>
            </a:r>
            <a:r>
              <a:rPr lang="en-US" dirty="0" smtClean="0"/>
              <a:t> և </a:t>
            </a:r>
            <a:r>
              <a:rPr lang="en-US" dirty="0" err="1" smtClean="0"/>
              <a:t>սիրտը</a:t>
            </a:r>
            <a:r>
              <a:rPr lang="en-US" dirty="0" smtClean="0"/>
              <a:t> </a:t>
            </a:r>
            <a:r>
              <a:rPr lang="en-US" dirty="0" err="1" smtClean="0"/>
              <a:t>սառեցնում</a:t>
            </a:r>
            <a:r>
              <a:rPr lang="en-US" dirty="0"/>
              <a:t> </a:t>
            </a:r>
            <a:r>
              <a:rPr lang="en-US" dirty="0" smtClean="0"/>
              <a:t>է: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ույրը</a:t>
            </a:r>
            <a:r>
              <a:rPr lang="en-US" dirty="0" smtClean="0"/>
              <a:t> </a:t>
            </a:r>
            <a:r>
              <a:rPr lang="en-US" dirty="0" err="1" smtClean="0"/>
              <a:t>գնում</a:t>
            </a:r>
            <a:r>
              <a:rPr lang="en-US" dirty="0" smtClean="0"/>
              <a:t> է </a:t>
            </a:r>
            <a:r>
              <a:rPr lang="en-US" dirty="0" err="1" smtClean="0"/>
              <a:t>փրկելու</a:t>
            </a:r>
            <a:r>
              <a:rPr lang="en-US" dirty="0" smtClean="0"/>
              <a:t> </a:t>
            </a:r>
            <a:r>
              <a:rPr lang="en-US" dirty="0" err="1" smtClean="0"/>
              <a:t>եղբորը</a:t>
            </a:r>
            <a:r>
              <a:rPr lang="en-US" dirty="0" smtClean="0"/>
              <a:t>,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ճանապարհին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փորձություններ</a:t>
            </a:r>
            <a:r>
              <a:rPr lang="en-US" dirty="0" smtClean="0"/>
              <a:t> է </a:t>
            </a:r>
            <a:r>
              <a:rPr lang="en-US" dirty="0" err="1" smtClean="0"/>
              <a:t>անցնում</a:t>
            </a:r>
            <a:r>
              <a:rPr lang="en-US" dirty="0" smtClean="0"/>
              <a:t>: </a:t>
            </a:r>
            <a:r>
              <a:rPr lang="en-US" dirty="0" err="1" smtClean="0"/>
              <a:t>Նա</a:t>
            </a:r>
            <a:r>
              <a:rPr lang="en-US" dirty="0" smtClean="0"/>
              <a:t> </a:t>
            </a:r>
            <a:r>
              <a:rPr lang="en-US" dirty="0" err="1" smtClean="0"/>
              <a:t>փրկում</a:t>
            </a:r>
            <a:r>
              <a:rPr lang="en-US" dirty="0" smtClean="0"/>
              <a:t> է </a:t>
            </a:r>
            <a:r>
              <a:rPr lang="en-US" dirty="0" err="1" smtClean="0"/>
              <a:t>եղբորը</a:t>
            </a:r>
            <a:r>
              <a:rPr lang="en-US" dirty="0" smtClean="0"/>
              <a:t>,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սառցե</a:t>
            </a:r>
            <a:r>
              <a:rPr lang="en-US" dirty="0" smtClean="0"/>
              <a:t> </a:t>
            </a:r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r>
              <a:rPr lang="en-US" dirty="0" err="1" smtClean="0"/>
              <a:t>հալվում</a:t>
            </a:r>
            <a:r>
              <a:rPr lang="en-US" dirty="0" smtClean="0"/>
              <a:t> և </a:t>
            </a:r>
            <a:r>
              <a:rPr lang="en-US" dirty="0" err="1" smtClean="0"/>
              <a:t>չքանում</a:t>
            </a:r>
            <a:r>
              <a:rPr lang="en-US" dirty="0" smtClean="0"/>
              <a:t> է: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0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8273427" cy="4633119"/>
          </a:xfrm>
        </p:spPr>
      </p:pic>
    </p:spTree>
    <p:extLst>
      <p:ext uri="{BB962C8B-B14F-4D97-AF65-F5344CB8AC3E}">
        <p14:creationId xmlns:p14="http://schemas.microsoft.com/office/powerpoint/2010/main" val="389495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Ձնե</a:t>
            </a:r>
            <a:r>
              <a:rPr lang="en-US" dirty="0" smtClean="0"/>
              <a:t> </a:t>
            </a:r>
            <a:r>
              <a:rPr lang="en-US" dirty="0" err="1" smtClean="0"/>
              <a:t>ապարանքներ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Ձնե</a:t>
            </a:r>
            <a:r>
              <a:rPr lang="en-US" dirty="0" smtClean="0"/>
              <a:t> </a:t>
            </a:r>
            <a:r>
              <a:rPr lang="en-US" dirty="0" err="1" smtClean="0"/>
              <a:t>ապարանքները</a:t>
            </a:r>
            <a:r>
              <a:rPr lang="en-US" dirty="0" smtClean="0"/>
              <a:t> </a:t>
            </a:r>
            <a:r>
              <a:rPr lang="en-US" dirty="0" err="1" smtClean="0"/>
              <a:t>պատրաստում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ձմեռ</a:t>
            </a:r>
            <a:r>
              <a:rPr lang="en-US" dirty="0" smtClean="0"/>
              <a:t> </a:t>
            </a:r>
            <a:r>
              <a:rPr lang="en-US" dirty="0" err="1" smtClean="0"/>
              <a:t>տարբեր</a:t>
            </a:r>
            <a:r>
              <a:rPr lang="en-US" dirty="0" smtClean="0"/>
              <a:t> </a:t>
            </a:r>
            <a:r>
              <a:rPr lang="en-US" dirty="0" err="1" smtClean="0"/>
              <a:t>երկրներում</a:t>
            </a:r>
            <a:r>
              <a:rPr lang="en-US" dirty="0" smtClean="0"/>
              <a:t>: </a:t>
            </a:r>
            <a:r>
              <a:rPr lang="en-US" dirty="0" err="1" smtClean="0"/>
              <a:t>Նրանք</a:t>
            </a:r>
            <a:r>
              <a:rPr lang="en-US" dirty="0" smtClean="0"/>
              <a:t> </a:t>
            </a:r>
            <a:r>
              <a:rPr lang="en-US" dirty="0" err="1" smtClean="0"/>
              <a:t>ունեն</a:t>
            </a:r>
            <a:r>
              <a:rPr lang="en-US" dirty="0" smtClean="0"/>
              <a:t> </a:t>
            </a:r>
            <a:r>
              <a:rPr lang="en-US" dirty="0" err="1" smtClean="0"/>
              <a:t>ահռելի</a:t>
            </a:r>
            <a:r>
              <a:rPr lang="en-US" dirty="0" smtClean="0"/>
              <a:t> </a:t>
            </a:r>
            <a:r>
              <a:rPr lang="en-US" dirty="0" err="1" smtClean="0"/>
              <a:t>չափեր</a:t>
            </a:r>
            <a:r>
              <a:rPr lang="en-US" dirty="0" smtClean="0"/>
              <a:t> և </a:t>
            </a:r>
            <a:r>
              <a:rPr lang="en-US" dirty="0" err="1" smtClean="0"/>
              <a:t>դժվար</a:t>
            </a:r>
            <a:r>
              <a:rPr lang="en-US" dirty="0" smtClean="0"/>
              <a:t> </a:t>
            </a:r>
            <a:r>
              <a:rPr lang="en-US" dirty="0" err="1" smtClean="0"/>
              <a:t>կառուցվածք</a:t>
            </a:r>
            <a:r>
              <a:rPr lang="en-US" dirty="0" smtClean="0"/>
              <a:t>: </a:t>
            </a:r>
            <a:r>
              <a:rPr lang="en-US" dirty="0" err="1" smtClean="0"/>
              <a:t>Դրանք</a:t>
            </a:r>
            <a:r>
              <a:rPr lang="en-US" dirty="0" smtClean="0"/>
              <a:t> </a:t>
            </a:r>
            <a:r>
              <a:rPr lang="en-US" dirty="0" err="1" smtClean="0"/>
              <a:t>սարքելու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պահանջվում</a:t>
            </a:r>
            <a:r>
              <a:rPr lang="en-US" dirty="0" smtClean="0"/>
              <a:t> է </a:t>
            </a:r>
            <a:r>
              <a:rPr lang="en-US" dirty="0" err="1" smtClean="0"/>
              <a:t>կռան</a:t>
            </a:r>
            <a:r>
              <a:rPr lang="en-US" dirty="0" smtClean="0"/>
              <a:t> և </a:t>
            </a:r>
            <a:r>
              <a:rPr lang="en-US" dirty="0" err="1" smtClean="0"/>
              <a:t>աշխատողներ</a:t>
            </a:r>
            <a:r>
              <a:rPr lang="en-US" dirty="0" smtClean="0"/>
              <a:t>: </a:t>
            </a:r>
            <a:r>
              <a:rPr lang="en-US" dirty="0" err="1" smtClean="0"/>
              <a:t>Երկար</a:t>
            </a:r>
            <a:r>
              <a:rPr lang="en-US" dirty="0" smtClean="0"/>
              <a:t> </a:t>
            </a:r>
            <a:r>
              <a:rPr lang="en-US" dirty="0" err="1" smtClean="0"/>
              <a:t>ժամանակ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սարքել</a:t>
            </a:r>
            <a:r>
              <a:rPr lang="en-US" dirty="0" smtClean="0"/>
              <a:t>, </a:t>
            </a:r>
            <a:r>
              <a:rPr lang="en-US" dirty="0" err="1" smtClean="0"/>
              <a:t>բյաց</a:t>
            </a:r>
            <a:r>
              <a:rPr lang="en-US" dirty="0" smtClean="0"/>
              <a:t> </a:t>
            </a:r>
            <a:r>
              <a:rPr lang="en-US" dirty="0" err="1" smtClean="0"/>
              <a:t>ճապոնիայում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պատրաստել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28 </a:t>
            </a:r>
            <a:r>
              <a:rPr lang="en-US" dirty="0" err="1" smtClean="0"/>
              <a:t>օրում</a:t>
            </a:r>
            <a:r>
              <a:rPr lang="en-US" dirty="0" smtClean="0"/>
              <a:t> և </a:t>
            </a:r>
            <a:r>
              <a:rPr lang="en-US" dirty="0" err="1" smtClean="0"/>
              <a:t>մեծ</a:t>
            </a:r>
            <a:r>
              <a:rPr lang="en-US" dirty="0" smtClean="0"/>
              <a:t>: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կարելի</a:t>
            </a:r>
            <a:r>
              <a:rPr lang="en-US" dirty="0" smtClean="0"/>
              <a:t> է </a:t>
            </a:r>
            <a:r>
              <a:rPr lang="en-US" dirty="0" err="1" smtClean="0"/>
              <a:t>զբոսնել</a:t>
            </a:r>
            <a:r>
              <a:rPr lang="en-US" dirty="0" smtClean="0"/>
              <a:t>, </a:t>
            </a:r>
            <a:r>
              <a:rPr lang="en-US" dirty="0" err="1" smtClean="0"/>
              <a:t>բայց</a:t>
            </a:r>
            <a:r>
              <a:rPr lang="en-US" dirty="0" smtClean="0"/>
              <a:t> </a:t>
            </a:r>
            <a:r>
              <a:rPr lang="en-US" dirty="0" err="1" smtClean="0"/>
              <a:t>չեն</a:t>
            </a:r>
            <a:r>
              <a:rPr lang="en-US" dirty="0" smtClean="0"/>
              <a:t> </a:t>
            </a:r>
            <a:r>
              <a:rPr lang="en-US" dirty="0" err="1" smtClean="0"/>
              <a:t>թույլատրում</a:t>
            </a:r>
            <a:r>
              <a:rPr lang="en-US" dirty="0" smtClean="0"/>
              <a:t> </a:t>
            </a:r>
            <a:r>
              <a:rPr lang="en-US" dirty="0" err="1" smtClean="0"/>
              <a:t>տանել</a:t>
            </a:r>
            <a:r>
              <a:rPr lang="en-US" dirty="0" smtClean="0"/>
              <a:t> </a:t>
            </a:r>
            <a:r>
              <a:rPr lang="en-US" dirty="0" err="1" smtClean="0"/>
              <a:t>տաք</a:t>
            </a:r>
            <a:r>
              <a:rPr lang="en-US" dirty="0" smtClean="0"/>
              <a:t> </a:t>
            </a:r>
            <a:r>
              <a:rPr lang="en-US" dirty="0" err="1" smtClean="0"/>
              <a:t>իրեր</a:t>
            </a:r>
            <a:r>
              <a:rPr lang="en-US" dirty="0" smtClean="0"/>
              <a:t>: </a:t>
            </a:r>
            <a:r>
              <a:rPr lang="en-US" dirty="0" err="1" smtClean="0"/>
              <a:t>Հատուկ</a:t>
            </a:r>
            <a:r>
              <a:rPr lang="en-US" dirty="0" smtClean="0"/>
              <a:t> </a:t>
            </a:r>
            <a:r>
              <a:rPr lang="en-US" dirty="0" err="1" smtClean="0"/>
              <a:t>սարքերի</a:t>
            </a:r>
            <a:r>
              <a:rPr lang="en-US" dirty="0" smtClean="0"/>
              <a:t> </a:t>
            </a:r>
            <a:r>
              <a:rPr lang="en-US" dirty="0" err="1" smtClean="0"/>
              <a:t>միջոցով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մնում</a:t>
            </a:r>
            <a:r>
              <a:rPr lang="en-US" dirty="0" smtClean="0"/>
              <a:t> է </a:t>
            </a:r>
            <a:r>
              <a:rPr lang="en-US" dirty="0" err="1" smtClean="0"/>
              <a:t>սառը</a:t>
            </a:r>
            <a:r>
              <a:rPr lang="en-US" dirty="0" smtClean="0"/>
              <a:t> և </a:t>
            </a:r>
            <a:r>
              <a:rPr lang="en-US" dirty="0" err="1" smtClean="0"/>
              <a:t>դիմանում</a:t>
            </a:r>
            <a:r>
              <a:rPr lang="en-US" dirty="0" smtClean="0"/>
              <a:t> </a:t>
            </a:r>
            <a:r>
              <a:rPr lang="en-US" dirty="0" err="1" smtClean="0"/>
              <a:t>երկար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4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6792683" cy="5094514"/>
          </a:xfrm>
        </p:spPr>
      </p:pic>
    </p:spTree>
    <p:extLst>
      <p:ext uri="{BB962C8B-B14F-4D97-AF65-F5344CB8AC3E}">
        <p14:creationId xmlns:p14="http://schemas.microsoft.com/office/powerpoint/2010/main" val="56504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Ձյունանուշիկ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Ձյունանուշիկը</a:t>
            </a:r>
            <a:r>
              <a:rPr lang="en-US" dirty="0" smtClean="0"/>
              <a:t> </a:t>
            </a:r>
            <a:r>
              <a:rPr lang="en-US" dirty="0" err="1" smtClean="0"/>
              <a:t>ըստ</a:t>
            </a:r>
            <a:r>
              <a:rPr lang="en-US" dirty="0" smtClean="0"/>
              <a:t> </a:t>
            </a:r>
            <a:r>
              <a:rPr lang="en-US" dirty="0" err="1" smtClean="0"/>
              <a:t>պատմվածքների</a:t>
            </a:r>
            <a:r>
              <a:rPr lang="en-US" dirty="0" smtClean="0"/>
              <a:t> </a:t>
            </a:r>
            <a:r>
              <a:rPr lang="en-US" dirty="0" err="1" smtClean="0"/>
              <a:t>ձմեռ</a:t>
            </a:r>
            <a:r>
              <a:rPr lang="en-US" dirty="0" smtClean="0"/>
              <a:t> </a:t>
            </a:r>
            <a:r>
              <a:rPr lang="en-US" dirty="0" err="1" smtClean="0"/>
              <a:t>պապիկի</a:t>
            </a:r>
            <a:r>
              <a:rPr lang="en-US" dirty="0" smtClean="0"/>
              <a:t> </a:t>
            </a:r>
            <a:r>
              <a:rPr lang="en-US" dirty="0" err="1" smtClean="0"/>
              <a:t>թոռնիկն</a:t>
            </a:r>
            <a:r>
              <a:rPr lang="en-US" dirty="0" smtClean="0"/>
              <a:t> է, </a:t>
            </a:r>
            <a:r>
              <a:rPr lang="en-US" dirty="0" err="1" smtClean="0"/>
              <a:t>բյաց</a:t>
            </a:r>
            <a:r>
              <a:rPr lang="en-US" dirty="0" smtClean="0"/>
              <a:t> 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ովքեր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նրա</a:t>
            </a:r>
            <a:r>
              <a:rPr lang="en-US" dirty="0" smtClean="0"/>
              <a:t> </a:t>
            </a:r>
            <a:r>
              <a:rPr lang="en-US" dirty="0" err="1" smtClean="0"/>
              <a:t>ծնողները</a:t>
            </a:r>
            <a:r>
              <a:rPr lang="en-US" dirty="0" smtClean="0"/>
              <a:t> </a:t>
            </a:r>
            <a:r>
              <a:rPr lang="en-US" dirty="0" err="1" smtClean="0"/>
              <a:t>հայտնի</a:t>
            </a:r>
            <a:r>
              <a:rPr lang="en-US" dirty="0" smtClean="0"/>
              <a:t> </a:t>
            </a:r>
            <a:r>
              <a:rPr lang="en-US" dirty="0" err="1" smtClean="0"/>
              <a:t>չէ</a:t>
            </a:r>
            <a:r>
              <a:rPr lang="en-US" dirty="0" smtClean="0"/>
              <a:t>: </a:t>
            </a:r>
            <a:r>
              <a:rPr lang="en-US" dirty="0" err="1" smtClean="0"/>
              <a:t>Ձյունանուշիկը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տարի</a:t>
            </a:r>
            <a:r>
              <a:rPr lang="en-US" dirty="0" smtClean="0"/>
              <a:t> </a:t>
            </a:r>
            <a:r>
              <a:rPr lang="en-US" dirty="0" err="1" smtClean="0"/>
              <a:t>ձմեռ</a:t>
            </a:r>
            <a:r>
              <a:rPr lang="en-US" dirty="0" smtClean="0"/>
              <a:t> </a:t>
            </a:r>
            <a:r>
              <a:rPr lang="en-US" dirty="0" err="1" smtClean="0"/>
              <a:t>պապիկի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ճամփորդում</a:t>
            </a:r>
            <a:r>
              <a:rPr lang="en-US" dirty="0" smtClean="0"/>
              <a:t> է </a:t>
            </a:r>
            <a:r>
              <a:rPr lang="en-US" dirty="0" err="1" smtClean="0"/>
              <a:t>երկրներով</a:t>
            </a:r>
            <a:r>
              <a:rPr lang="en-US" dirty="0" smtClean="0"/>
              <a:t> և </a:t>
            </a:r>
            <a:r>
              <a:rPr lang="en-US" dirty="0" err="1" smtClean="0"/>
              <a:t>ուրախացնում</a:t>
            </a:r>
            <a:r>
              <a:rPr lang="en-US" dirty="0" smtClean="0"/>
              <a:t> </a:t>
            </a:r>
            <a:r>
              <a:rPr lang="en-US" dirty="0" err="1" smtClean="0"/>
              <a:t>երեխաներին</a:t>
            </a:r>
            <a:r>
              <a:rPr lang="en-US" dirty="0" smtClean="0"/>
              <a:t>: </a:t>
            </a: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ուրիշ</a:t>
            </a:r>
            <a:r>
              <a:rPr lang="en-US" dirty="0" smtClean="0"/>
              <a:t> </a:t>
            </a:r>
            <a:r>
              <a:rPr lang="en-US" dirty="0" err="1" smtClean="0"/>
              <a:t>վարկած</a:t>
            </a:r>
            <a:r>
              <a:rPr lang="en-US" dirty="0" smtClean="0"/>
              <a:t>, 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 smtClean="0"/>
              <a:t>նա</a:t>
            </a:r>
            <a:r>
              <a:rPr lang="en-US" dirty="0" smtClean="0"/>
              <a:t> </a:t>
            </a:r>
            <a:r>
              <a:rPr lang="en-US" dirty="0" err="1" smtClean="0"/>
              <a:t>պատրասստված</a:t>
            </a:r>
            <a:r>
              <a:rPr lang="en-US" dirty="0" smtClean="0"/>
              <a:t> է </a:t>
            </a:r>
            <a:r>
              <a:rPr lang="en-US" dirty="0" err="1" smtClean="0"/>
              <a:t>ձնից</a:t>
            </a:r>
            <a:r>
              <a:rPr lang="en-US" dirty="0" smtClean="0"/>
              <a:t> և </a:t>
            </a: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անցնում</a:t>
            </a:r>
            <a:r>
              <a:rPr lang="en-US" dirty="0" smtClean="0"/>
              <a:t> է </a:t>
            </a:r>
            <a:r>
              <a:rPr lang="en-US" dirty="0" err="1" smtClean="0"/>
              <a:t>ձմեռը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հալում</a:t>
            </a:r>
            <a:r>
              <a:rPr lang="en-US" dirty="0" smtClean="0"/>
              <a:t> է,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սկսվելուց</a:t>
            </a:r>
            <a:r>
              <a:rPr lang="en-US" dirty="0" smtClean="0"/>
              <a:t> </a:t>
            </a:r>
            <a:r>
              <a:rPr lang="en-US" dirty="0" err="1" smtClean="0"/>
              <a:t>ետ</a:t>
            </a:r>
            <a:r>
              <a:rPr lang="en-US" dirty="0" smtClean="0"/>
              <a:t> </a:t>
            </a:r>
            <a:r>
              <a:rPr lang="en-US" dirty="0" err="1" smtClean="0"/>
              <a:t>գալիս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7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"/>
            <a:ext cx="4554869" cy="6451658"/>
          </a:xfrm>
        </p:spPr>
      </p:pic>
    </p:spTree>
    <p:extLst>
      <p:ext uri="{BB962C8B-B14F-4D97-AF65-F5344CB8AC3E}">
        <p14:creationId xmlns:p14="http://schemas.microsoft.com/office/powerpoint/2010/main" val="11832755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63</TotalTime>
  <Words>338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Winter</vt:lpstr>
      <vt:lpstr>Ձմեռային հրաշքներ</vt:lpstr>
      <vt:lpstr>Ձնեմարդ </vt:lpstr>
      <vt:lpstr>PowerPoint Presentation</vt:lpstr>
      <vt:lpstr>Սառցե թագուհին </vt:lpstr>
      <vt:lpstr>PowerPoint Presentation</vt:lpstr>
      <vt:lpstr>Ձնե ապարանքներ </vt:lpstr>
      <vt:lpstr>PowerPoint Presentation</vt:lpstr>
      <vt:lpstr>Ձյունանուշիկ</vt:lpstr>
      <vt:lpstr>PowerPoint Presentation</vt:lpstr>
      <vt:lpstr>Ձյուն </vt:lpstr>
      <vt:lpstr>PowerPoint Presentation</vt:lpstr>
      <vt:lpstr>Վերջ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Ձնեմարդ</dc:title>
  <dc:creator>Gohar</dc:creator>
  <cp:lastModifiedBy>Gohar</cp:lastModifiedBy>
  <cp:revision>12</cp:revision>
  <dcterms:created xsi:type="dcterms:W3CDTF">2006-08-16T00:00:00Z</dcterms:created>
  <dcterms:modified xsi:type="dcterms:W3CDTF">2015-01-11T12:48:32Z</dcterms:modified>
</cp:coreProperties>
</file>