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62" r:id="rId5"/>
    <p:sldId id="279" r:id="rId6"/>
    <p:sldId id="280" r:id="rId7"/>
    <p:sldId id="281" r:id="rId8"/>
    <p:sldId id="282" r:id="rId9"/>
    <p:sldId id="263" r:id="rId10"/>
    <p:sldId id="271" r:id="rId11"/>
    <p:sldId id="264" r:id="rId12"/>
    <p:sldId id="273" r:id="rId13"/>
    <p:sldId id="265" r:id="rId14"/>
    <p:sldId id="274" r:id="rId15"/>
    <p:sldId id="266" r:id="rId16"/>
    <p:sldId id="275" r:id="rId17"/>
    <p:sldId id="267" r:id="rId18"/>
    <p:sldId id="276" r:id="rId19"/>
    <p:sldId id="268" r:id="rId20"/>
    <p:sldId id="272" r:id="rId21"/>
    <p:sldId id="269" r:id="rId22"/>
    <p:sldId id="277" r:id="rId23"/>
    <p:sldId id="27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60"/>
  </p:normalViewPr>
  <p:slideViewPr>
    <p:cSldViewPr>
      <p:cViewPr varScale="1">
        <p:scale>
          <a:sx n="45" d="100"/>
          <a:sy n="4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B8397D-EA7A-4787-B487-688A311E68B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BC03D1-9DE8-4A2C-B84E-D7E3A29409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6654799" cy="1828090"/>
          </a:xfrm>
        </p:spPr>
        <p:txBody>
          <a:bodyPr/>
          <a:lstStyle/>
          <a:p>
            <a:r>
              <a:rPr lang="en-US" dirty="0" err="1" smtClean="0"/>
              <a:t>Արդյունաբերություն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Աշխարհագրական</a:t>
            </a:r>
            <a:r>
              <a:rPr lang="en-US" dirty="0" smtClean="0"/>
              <a:t> </a:t>
            </a:r>
            <a:r>
              <a:rPr lang="en-US" dirty="0" err="1" smtClean="0"/>
              <a:t>խաղ</a:t>
            </a:r>
            <a:endParaRPr lang="en-US" dirty="0" smtClean="0"/>
          </a:p>
          <a:p>
            <a:r>
              <a:rPr lang="en-US" dirty="0" err="1" smtClean="0"/>
              <a:t>Գոհար</a:t>
            </a:r>
            <a:r>
              <a:rPr lang="en-US" dirty="0" smtClean="0"/>
              <a:t> </a:t>
            </a:r>
            <a:r>
              <a:rPr lang="en-US" dirty="0" err="1" smtClean="0"/>
              <a:t>Հովհաննիսյան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Գնալ</a:t>
            </a:r>
            <a:r>
              <a:rPr lang="en-US" dirty="0" smtClean="0"/>
              <a:t> </a:t>
            </a:r>
            <a:r>
              <a:rPr lang="en-US" dirty="0" err="1" smtClean="0"/>
              <a:t>ուր</a:t>
            </a:r>
            <a:r>
              <a:rPr lang="en-US" dirty="0" smtClean="0"/>
              <a:t>՞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37960" cy="3603812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Գնալ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հարց</a:t>
            </a:r>
            <a:r>
              <a:rPr lang="en-US" dirty="0" smtClean="0">
                <a:hlinkClick r:id="rId2" action="ppaction://hlinksldjump"/>
              </a:rPr>
              <a:t> 2 </a:t>
            </a:r>
            <a:endParaRPr lang="en-US" dirty="0" smtClean="0"/>
          </a:p>
          <a:p>
            <a:r>
              <a:rPr lang="en-US" dirty="0" err="1">
                <a:hlinkClick r:id="rId3" action="ppaction://hlinksldjump"/>
              </a:rPr>
              <a:t>Գ</a:t>
            </a:r>
            <a:r>
              <a:rPr lang="en-US" dirty="0" err="1" smtClean="0">
                <a:hlinkClick r:id="rId3" action="ppaction://hlinksldjump"/>
              </a:rPr>
              <a:t>նալ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հարց</a:t>
            </a:r>
            <a:r>
              <a:rPr lang="en-US" dirty="0" smtClean="0">
                <a:hlinkClick r:id="rId3" action="ppaction://hlinksldjump"/>
              </a:rPr>
              <a:t> 3 </a:t>
            </a:r>
            <a:endParaRPr lang="en-US" dirty="0" smtClean="0"/>
          </a:p>
          <a:p>
            <a:r>
              <a:rPr lang="en-US" dirty="0" err="1" smtClean="0">
                <a:hlinkClick r:id="rId4" action="ppaction://hlinksldjump"/>
              </a:rPr>
              <a:t>Գնալ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հարց</a:t>
            </a:r>
            <a:r>
              <a:rPr lang="en-US" dirty="0" smtClean="0">
                <a:hlinkClick r:id="rId4" action="ppaction://hlinksldjump"/>
              </a:rPr>
              <a:t> 4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>
                <a:hlinkClick r:id="rId5" action="ppaction://hlinksldjump"/>
              </a:rPr>
              <a:t>նրա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շարունակությունը</a:t>
            </a:r>
            <a:r>
              <a:rPr lang="en-US" dirty="0" smtClean="0">
                <a:hlinkClick r:id="rId5" action="ppaction://hlinksldjump"/>
              </a:rPr>
              <a:t> </a:t>
            </a:r>
            <a:endParaRPr lang="en-US" dirty="0" smtClean="0"/>
          </a:p>
          <a:p>
            <a:r>
              <a:rPr lang="en-US" dirty="0" err="1" smtClean="0">
                <a:hlinkClick r:id="rId6" action="ppaction://hlinksldjump"/>
              </a:rPr>
              <a:t>Գնալ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հարց</a:t>
            </a:r>
            <a:r>
              <a:rPr lang="en-US" dirty="0" smtClean="0">
                <a:hlinkClick r:id="rId6" action="ppaction://hlinksldjump"/>
              </a:rPr>
              <a:t> 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7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Մի</a:t>
            </a:r>
            <a:r>
              <a:rPr lang="en-US" dirty="0" smtClean="0"/>
              <a:t> </a:t>
            </a:r>
            <a:r>
              <a:rPr lang="en-US" dirty="0" err="1" smtClean="0"/>
              <a:t>քիչ</a:t>
            </a:r>
            <a:r>
              <a:rPr lang="en-US" dirty="0" smtClean="0"/>
              <a:t> </a:t>
            </a:r>
            <a:r>
              <a:rPr lang="en-US" dirty="0" err="1" smtClean="0"/>
              <a:t>թերի</a:t>
            </a:r>
            <a:r>
              <a:rPr lang="en-US" dirty="0" smtClean="0"/>
              <a:t> </a:t>
            </a:r>
            <a:r>
              <a:rPr lang="en-US" dirty="0" err="1" smtClean="0"/>
              <a:t>էր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609617" cy="3400547"/>
          </a:xfrm>
        </p:spPr>
      </p:pic>
      <p:sp>
        <p:nvSpPr>
          <p:cNvPr id="5" name="Rectangle 4"/>
          <p:cNvSpPr/>
          <p:nvPr/>
        </p:nvSpPr>
        <p:spPr>
          <a:xfrm>
            <a:off x="838200" y="838200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3" action="ppaction://hlinksldjump"/>
              </a:rPr>
              <a:t>Վերադառնալ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Գնալ</a:t>
            </a:r>
            <a:r>
              <a:rPr lang="en-US" dirty="0" smtClean="0"/>
              <a:t> </a:t>
            </a:r>
            <a:r>
              <a:rPr lang="en-US" dirty="0" err="1" smtClean="0"/>
              <a:t>ուր</a:t>
            </a:r>
            <a:r>
              <a:rPr lang="en-US" dirty="0" smtClean="0"/>
              <a:t>՞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766560" cy="3603812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Գնալ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հարց</a:t>
            </a:r>
            <a:r>
              <a:rPr lang="en-US" dirty="0" smtClean="0">
                <a:hlinkClick r:id="rId2" action="ppaction://hlinksldjump"/>
              </a:rPr>
              <a:t> 2 </a:t>
            </a:r>
            <a:endParaRPr lang="en-US" dirty="0" smtClean="0"/>
          </a:p>
          <a:p>
            <a:r>
              <a:rPr lang="en-US" dirty="0" err="1">
                <a:hlinkClick r:id="rId3" action="ppaction://hlinksldjump"/>
              </a:rPr>
              <a:t>Գ</a:t>
            </a:r>
            <a:r>
              <a:rPr lang="en-US" dirty="0" err="1" smtClean="0">
                <a:hlinkClick r:id="rId3" action="ppaction://hlinksldjump"/>
              </a:rPr>
              <a:t>նալ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հարց</a:t>
            </a:r>
            <a:r>
              <a:rPr lang="en-US" dirty="0" smtClean="0">
                <a:hlinkClick r:id="rId3" action="ppaction://hlinksldjump"/>
              </a:rPr>
              <a:t> 3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hlinkClick r:id="rId4" action="ppaction://hlinksldjump"/>
              </a:rPr>
              <a:t>Գնալ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հարց</a:t>
            </a:r>
            <a:r>
              <a:rPr lang="en-US" dirty="0" smtClean="0">
                <a:hlinkClick r:id="rId4" action="ppaction://hlinksldjump"/>
              </a:rPr>
              <a:t> 4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>
                <a:hlinkClick r:id="rId5" action="ppaction://hlinksldjump"/>
              </a:rPr>
              <a:t>նրա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շարունակությունը</a:t>
            </a:r>
            <a:r>
              <a:rPr lang="en-US" dirty="0" smtClean="0">
                <a:hlinkClick r:id="rId5" action="ppaction://hlinksldjump"/>
              </a:rPr>
              <a:t> </a:t>
            </a:r>
            <a:endParaRPr lang="en-US" dirty="0" smtClean="0"/>
          </a:p>
          <a:p>
            <a:r>
              <a:rPr lang="en-US" dirty="0" err="1" smtClean="0">
                <a:hlinkClick r:id="rId6" action="ppaction://hlinksldjump"/>
              </a:rPr>
              <a:t>Գնալ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հարց</a:t>
            </a:r>
            <a:r>
              <a:rPr lang="en-US" dirty="0" smtClean="0">
                <a:hlinkClick r:id="rId6" action="ppaction://hlinksldjump"/>
              </a:rPr>
              <a:t> 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9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Սխալ</a:t>
            </a:r>
            <a:r>
              <a:rPr lang="en-US" dirty="0" smtClean="0"/>
              <a:t> </a:t>
            </a:r>
            <a:r>
              <a:rPr lang="en-US" dirty="0" err="1" smtClean="0"/>
              <a:t>պատասխան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80573"/>
            <a:ext cx="6006931" cy="3842365"/>
          </a:xfrm>
        </p:spPr>
      </p:pic>
      <p:sp>
        <p:nvSpPr>
          <p:cNvPr id="5" name="Rectangle 4"/>
          <p:cNvSpPr/>
          <p:nvPr/>
        </p:nvSpPr>
        <p:spPr>
          <a:xfrm>
            <a:off x="1905000" y="457200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3" action="ppaction://hlinksldjump"/>
              </a:rPr>
              <a:t>Վերադառնալ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Գնալ</a:t>
            </a:r>
            <a:r>
              <a:rPr lang="en-US" dirty="0" smtClean="0"/>
              <a:t> </a:t>
            </a:r>
            <a:r>
              <a:rPr lang="en-US" dirty="0" err="1" smtClean="0"/>
              <a:t>ուր</a:t>
            </a:r>
            <a:r>
              <a:rPr lang="en-US" dirty="0" smtClean="0"/>
              <a:t>՞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90360" cy="3603812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Գնալ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հարց</a:t>
            </a:r>
            <a:r>
              <a:rPr lang="en-US" dirty="0" smtClean="0">
                <a:hlinkClick r:id="rId2" action="ppaction://hlinksldjump"/>
              </a:rPr>
              <a:t> 2 </a:t>
            </a:r>
            <a:endParaRPr lang="en-US" dirty="0" smtClean="0"/>
          </a:p>
          <a:p>
            <a:r>
              <a:rPr lang="en-US" dirty="0" err="1">
                <a:hlinkClick r:id="rId3" action="ppaction://hlinksldjump"/>
              </a:rPr>
              <a:t>Գ</a:t>
            </a:r>
            <a:r>
              <a:rPr lang="en-US" dirty="0" err="1" smtClean="0">
                <a:hlinkClick r:id="rId3" action="ppaction://hlinksldjump"/>
              </a:rPr>
              <a:t>նալ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հարց</a:t>
            </a:r>
            <a:r>
              <a:rPr lang="en-US" dirty="0" smtClean="0">
                <a:hlinkClick r:id="rId3" action="ppaction://hlinksldjump"/>
              </a:rPr>
              <a:t> 3 </a:t>
            </a:r>
            <a:endParaRPr lang="en-US" dirty="0" smtClean="0"/>
          </a:p>
          <a:p>
            <a:r>
              <a:rPr lang="en-US" dirty="0" err="1" smtClean="0">
                <a:hlinkClick r:id="rId4" action="ppaction://hlinksldjump"/>
              </a:rPr>
              <a:t>Գնալ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հարց</a:t>
            </a:r>
            <a:r>
              <a:rPr lang="en-US" dirty="0" smtClean="0">
                <a:hlinkClick r:id="rId4" action="ppaction://hlinksldjump"/>
              </a:rPr>
              <a:t> 4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>
                <a:hlinkClick r:id="rId5" action="ppaction://hlinksldjump"/>
              </a:rPr>
              <a:t>նրա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շարունակությունը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hlinkClick r:id="rId6" action="ppaction://hlinksldjump"/>
              </a:rPr>
              <a:t>Գնալ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հարց</a:t>
            </a:r>
            <a:r>
              <a:rPr lang="en-US" dirty="0" smtClean="0">
                <a:hlinkClick r:id="rId6" action="ppaction://hlinksldjump"/>
              </a:rPr>
              <a:t> 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90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Ընդհանրապես</a:t>
            </a:r>
            <a:r>
              <a:rPr lang="en-US" dirty="0" smtClean="0"/>
              <a:t> </a:t>
            </a:r>
            <a:r>
              <a:rPr lang="en-US" dirty="0" err="1" smtClean="0"/>
              <a:t>խելք</a:t>
            </a:r>
            <a:r>
              <a:rPr lang="en-US" dirty="0" smtClean="0"/>
              <a:t> </a:t>
            </a:r>
            <a:r>
              <a:rPr lang="en-US" dirty="0" err="1" smtClean="0"/>
              <a:t>չունես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4306094" cy="4306094"/>
          </a:xfrm>
        </p:spPr>
      </p:pic>
      <p:sp>
        <p:nvSpPr>
          <p:cNvPr id="5" name="Rectangle 4"/>
          <p:cNvSpPr/>
          <p:nvPr/>
        </p:nvSpPr>
        <p:spPr>
          <a:xfrm>
            <a:off x="1143000" y="457200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3" action="ppaction://hlinksldjump"/>
              </a:rPr>
              <a:t>Վերադառնալ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Գնալ</a:t>
            </a:r>
            <a:r>
              <a:rPr lang="en-US" dirty="0" smtClean="0"/>
              <a:t> </a:t>
            </a:r>
            <a:r>
              <a:rPr lang="en-US" dirty="0" err="1" smtClean="0"/>
              <a:t>ուր</a:t>
            </a:r>
            <a:r>
              <a:rPr lang="en-US" dirty="0" smtClean="0"/>
              <a:t>՞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842760" cy="3603812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Գնալ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հարց</a:t>
            </a:r>
            <a:r>
              <a:rPr lang="en-US" dirty="0" smtClean="0">
                <a:hlinkClick r:id="rId2" action="ppaction://hlinksldjump"/>
              </a:rPr>
              <a:t> 2 </a:t>
            </a:r>
            <a:endParaRPr lang="en-US" dirty="0" smtClean="0"/>
          </a:p>
          <a:p>
            <a:r>
              <a:rPr lang="en-US" dirty="0" err="1">
                <a:hlinkClick r:id="rId3" action="ppaction://hlinksldjump"/>
              </a:rPr>
              <a:t>Գ</a:t>
            </a:r>
            <a:r>
              <a:rPr lang="en-US" dirty="0" err="1" smtClean="0">
                <a:hlinkClick r:id="rId3" action="ppaction://hlinksldjump"/>
              </a:rPr>
              <a:t>նալ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հարց</a:t>
            </a:r>
            <a:r>
              <a:rPr lang="en-US" dirty="0" smtClean="0">
                <a:hlinkClick r:id="rId3" action="ppaction://hlinksldjump"/>
              </a:rPr>
              <a:t> 3 </a:t>
            </a:r>
            <a:endParaRPr lang="en-US" dirty="0" smtClean="0"/>
          </a:p>
          <a:p>
            <a:r>
              <a:rPr lang="en-US" dirty="0" err="1" smtClean="0">
                <a:hlinkClick r:id="rId4" action="ppaction://hlinksldjump"/>
              </a:rPr>
              <a:t>Գնալ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հարց</a:t>
            </a:r>
            <a:r>
              <a:rPr lang="en-US" dirty="0" smtClean="0">
                <a:hlinkClick r:id="rId4" action="ppaction://hlinksldjump"/>
              </a:rPr>
              <a:t> 4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>
                <a:hlinkClick r:id="rId5" action="ppaction://hlinksldjump"/>
              </a:rPr>
              <a:t>նրա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շարունակությունը</a:t>
            </a:r>
            <a:r>
              <a:rPr lang="en-US" dirty="0" smtClean="0">
                <a:hlinkClick r:id="rId5" action="ppaction://hlinksldjump"/>
              </a:rPr>
              <a:t>  </a:t>
            </a:r>
            <a:endParaRPr lang="en-US" dirty="0" smtClean="0"/>
          </a:p>
          <a:p>
            <a:r>
              <a:rPr lang="en-US" dirty="0" err="1" smtClean="0">
                <a:hlinkClick r:id="rId6" action="ppaction://hlinksldjump"/>
              </a:rPr>
              <a:t>Գնալ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հարց</a:t>
            </a:r>
            <a:r>
              <a:rPr lang="en-US" dirty="0" smtClean="0">
                <a:hlinkClick r:id="rId6" action="ppaction://hlinksldjump"/>
              </a:rPr>
              <a:t> 5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906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Խելացի</a:t>
            </a:r>
            <a:r>
              <a:rPr lang="en-US" dirty="0" smtClean="0"/>
              <a:t> </a:t>
            </a:r>
            <a:r>
              <a:rPr lang="en-US" dirty="0" err="1" smtClean="0"/>
              <a:t>ես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  <p:sp>
        <p:nvSpPr>
          <p:cNvPr id="5" name="Rectangle 4"/>
          <p:cNvSpPr/>
          <p:nvPr/>
        </p:nvSpPr>
        <p:spPr>
          <a:xfrm>
            <a:off x="1143000" y="762000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3" action="ppaction://hlinksldjump"/>
              </a:rPr>
              <a:t>Վերադառնալ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Գնալ</a:t>
            </a:r>
            <a:r>
              <a:rPr lang="en-US" dirty="0" smtClean="0"/>
              <a:t> </a:t>
            </a:r>
            <a:r>
              <a:rPr lang="en-US" dirty="0" err="1" smtClean="0"/>
              <a:t>ուր</a:t>
            </a:r>
            <a:r>
              <a:rPr lang="en-US" dirty="0" smtClean="0"/>
              <a:t>՞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766560" cy="3603812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Գնալ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հարց</a:t>
            </a:r>
            <a:r>
              <a:rPr lang="en-US" dirty="0" smtClean="0">
                <a:hlinkClick r:id="rId2" action="ppaction://hlinksldjump"/>
              </a:rPr>
              <a:t> 1</a:t>
            </a:r>
            <a:endParaRPr lang="en-US" dirty="0" smtClean="0"/>
          </a:p>
          <a:p>
            <a:r>
              <a:rPr lang="en-US" dirty="0" err="1">
                <a:hlinkClick r:id="rId3" action="ppaction://hlinksldjump"/>
              </a:rPr>
              <a:t>Գ</a:t>
            </a:r>
            <a:r>
              <a:rPr lang="en-US" dirty="0" err="1" smtClean="0">
                <a:hlinkClick r:id="rId3" action="ppaction://hlinksldjump"/>
              </a:rPr>
              <a:t>նալ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հարց</a:t>
            </a:r>
            <a:r>
              <a:rPr lang="en-US" dirty="0" smtClean="0">
                <a:hlinkClick r:id="rId3" action="ppaction://hlinksldjump"/>
              </a:rPr>
              <a:t> 3 </a:t>
            </a:r>
            <a:endParaRPr lang="en-US" dirty="0" smtClean="0"/>
          </a:p>
          <a:p>
            <a:r>
              <a:rPr lang="en-US" dirty="0" err="1" smtClean="0">
                <a:hlinkClick r:id="rId4" action="ppaction://hlinksldjump"/>
              </a:rPr>
              <a:t>Գնալ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հարց</a:t>
            </a:r>
            <a:r>
              <a:rPr lang="en-US" dirty="0" smtClean="0">
                <a:hlinkClick r:id="rId4" action="ppaction://hlinksldjump"/>
              </a:rPr>
              <a:t> 4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>
                <a:hlinkClick r:id="rId5" action="ppaction://hlinksldjump"/>
              </a:rPr>
              <a:t>նրա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շարունակությունը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hlinkClick r:id="rId6" action="ppaction://hlinksldjump"/>
              </a:rPr>
              <a:t>Գնալ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հարց</a:t>
            </a:r>
            <a:r>
              <a:rPr lang="en-US" dirty="0" smtClean="0">
                <a:hlinkClick r:id="rId6" action="ppaction://hlinksldjump"/>
              </a:rPr>
              <a:t> 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9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Մի</a:t>
            </a:r>
            <a:r>
              <a:rPr lang="en-US" dirty="0" smtClean="0"/>
              <a:t> </a:t>
            </a:r>
            <a:r>
              <a:rPr lang="en-US" dirty="0" err="1" smtClean="0"/>
              <a:t>քիչ</a:t>
            </a:r>
            <a:r>
              <a:rPr lang="en-US" dirty="0" smtClean="0"/>
              <a:t> </a:t>
            </a:r>
            <a:r>
              <a:rPr lang="en-US" dirty="0" err="1" smtClean="0"/>
              <a:t>թերի</a:t>
            </a:r>
            <a:r>
              <a:rPr lang="en-US" dirty="0" smtClean="0"/>
              <a:t> </a:t>
            </a:r>
            <a:r>
              <a:rPr lang="en-US" dirty="0" err="1" smtClean="0"/>
              <a:t>էր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48878"/>
            <a:ext cx="8028232" cy="3312508"/>
          </a:xfrm>
        </p:spPr>
      </p:pic>
      <p:sp>
        <p:nvSpPr>
          <p:cNvPr id="5" name="Rectangle 4"/>
          <p:cNvSpPr/>
          <p:nvPr/>
        </p:nvSpPr>
        <p:spPr>
          <a:xfrm>
            <a:off x="990600" y="533400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3" action="ppaction://hlinksldjump"/>
              </a:rPr>
              <a:t>Վերադառնալ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Կանոններ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Գրքից</a:t>
            </a:r>
            <a:r>
              <a:rPr lang="en-US" dirty="0" smtClean="0"/>
              <a:t> </a:t>
            </a:r>
            <a:r>
              <a:rPr lang="en-US" dirty="0" err="1" smtClean="0"/>
              <a:t>չօգտվել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Տեղում</a:t>
            </a:r>
            <a:r>
              <a:rPr lang="en-US" dirty="0" smtClean="0"/>
              <a:t> </a:t>
            </a:r>
            <a:r>
              <a:rPr lang="en-US" dirty="0" err="1" smtClean="0"/>
              <a:t>չբղավել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Ճիշտ</a:t>
            </a:r>
            <a:r>
              <a:rPr lang="en-US" dirty="0" smtClean="0"/>
              <a:t> </a:t>
            </a:r>
            <a:r>
              <a:rPr lang="en-US" dirty="0" err="1" smtClean="0"/>
              <a:t>պատասխանը</a:t>
            </a:r>
            <a:r>
              <a:rPr lang="en-US" dirty="0" smtClean="0"/>
              <a:t> </a:t>
            </a:r>
            <a:r>
              <a:rPr lang="en-US" dirty="0" err="1" smtClean="0"/>
              <a:t>իմանալու</a:t>
            </a:r>
            <a:r>
              <a:rPr lang="en-US" dirty="0" smtClean="0"/>
              <a:t> </a:t>
            </a:r>
            <a:r>
              <a:rPr lang="en-US" dirty="0" err="1" smtClean="0"/>
              <a:t>դեպքում</a:t>
            </a:r>
            <a:r>
              <a:rPr lang="en-US" dirty="0" smtClean="0"/>
              <a:t> </a:t>
            </a:r>
            <a:r>
              <a:rPr lang="en-US" dirty="0" err="1" smtClean="0"/>
              <a:t>ձեռք</a:t>
            </a:r>
            <a:r>
              <a:rPr lang="en-US" dirty="0" smtClean="0"/>
              <a:t> </a:t>
            </a:r>
            <a:r>
              <a:rPr lang="en-US" dirty="0" err="1" smtClean="0"/>
              <a:t>բարձրացնել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Սխալ</a:t>
            </a:r>
            <a:r>
              <a:rPr lang="en-US" dirty="0" smtClean="0"/>
              <a:t> </a:t>
            </a:r>
            <a:r>
              <a:rPr lang="en-US" dirty="0" err="1" smtClean="0"/>
              <a:t>պատասխան</a:t>
            </a:r>
            <a:r>
              <a:rPr lang="en-US" dirty="0" smtClean="0"/>
              <a:t> </a:t>
            </a:r>
            <a:r>
              <a:rPr lang="en-US" dirty="0" err="1" smtClean="0"/>
              <a:t>տալու</a:t>
            </a:r>
            <a:r>
              <a:rPr lang="en-US" dirty="0" smtClean="0"/>
              <a:t> </a:t>
            </a:r>
            <a:r>
              <a:rPr lang="en-US" dirty="0" err="1" smtClean="0"/>
              <a:t>դեպքում</a:t>
            </a:r>
            <a:r>
              <a:rPr lang="en-US" dirty="0" smtClean="0"/>
              <a:t> </a:t>
            </a:r>
            <a:r>
              <a:rPr lang="en-US" dirty="0" err="1" smtClean="0"/>
              <a:t>խաղը</a:t>
            </a:r>
            <a:r>
              <a:rPr lang="en-US" dirty="0" smtClean="0"/>
              <a:t> </a:t>
            </a:r>
            <a:r>
              <a:rPr lang="en-US" dirty="0" err="1" smtClean="0"/>
              <a:t>շարունակելու</a:t>
            </a:r>
            <a:r>
              <a:rPr lang="en-US" dirty="0" smtClean="0"/>
              <a:t> </a:t>
            </a:r>
            <a:r>
              <a:rPr lang="en-US" dirty="0" err="1" smtClean="0"/>
              <a:t>իրավունք</a:t>
            </a:r>
            <a:r>
              <a:rPr lang="en-US" dirty="0" smtClean="0"/>
              <a:t> </a:t>
            </a:r>
            <a:r>
              <a:rPr lang="en-US" dirty="0" err="1" smtClean="0"/>
              <a:t>չունեք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Գնալ</a:t>
            </a:r>
            <a:r>
              <a:rPr lang="en-US" dirty="0" smtClean="0"/>
              <a:t> </a:t>
            </a:r>
            <a:r>
              <a:rPr lang="en-US" dirty="0" err="1" smtClean="0"/>
              <a:t>ուր</a:t>
            </a:r>
            <a:r>
              <a:rPr lang="en-US" dirty="0" smtClean="0"/>
              <a:t>՞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90360" cy="3603812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Գնալ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հարց</a:t>
            </a:r>
            <a:r>
              <a:rPr lang="en-US" dirty="0" smtClean="0">
                <a:hlinkClick r:id="rId2" action="ppaction://hlinksldjump"/>
              </a:rPr>
              <a:t> 1 </a:t>
            </a:r>
            <a:endParaRPr lang="en-US" dirty="0" smtClean="0"/>
          </a:p>
          <a:p>
            <a:r>
              <a:rPr lang="en-US" dirty="0" err="1" smtClean="0">
                <a:hlinkClick r:id="rId3" action="ppaction://hlinksldjump"/>
              </a:rPr>
              <a:t>Գնալ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հարց</a:t>
            </a:r>
            <a:r>
              <a:rPr lang="en-US" dirty="0" smtClean="0">
                <a:hlinkClick r:id="rId3" action="ppaction://hlinksldjump"/>
              </a:rPr>
              <a:t> 3 </a:t>
            </a:r>
            <a:endParaRPr lang="en-US" dirty="0" smtClean="0"/>
          </a:p>
          <a:p>
            <a:r>
              <a:rPr lang="en-US" dirty="0" err="1" smtClean="0">
                <a:hlinkClick r:id="rId4" action="ppaction://hlinksldjump"/>
              </a:rPr>
              <a:t>Գնալ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հարց</a:t>
            </a:r>
            <a:r>
              <a:rPr lang="en-US" dirty="0" smtClean="0">
                <a:hlinkClick r:id="rId4" action="ppaction://hlinksldjump"/>
              </a:rPr>
              <a:t> 4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>
                <a:hlinkClick r:id="rId5" action="ppaction://hlinksldjump"/>
              </a:rPr>
              <a:t>նրա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շարունակությունը</a:t>
            </a:r>
            <a:r>
              <a:rPr lang="en-US" dirty="0" smtClean="0">
                <a:hlinkClick r:id="rId5" action="ppaction://hlinksldjump"/>
              </a:rPr>
              <a:t>  </a:t>
            </a:r>
            <a:endParaRPr lang="en-US" dirty="0" smtClean="0"/>
          </a:p>
          <a:p>
            <a:r>
              <a:rPr lang="en-US" dirty="0" err="1" smtClean="0">
                <a:hlinkClick r:id="rId6" action="ppaction://hlinksldjump"/>
              </a:rPr>
              <a:t>Գնալ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հարց</a:t>
            </a:r>
            <a:r>
              <a:rPr lang="en-US" dirty="0" smtClean="0">
                <a:hlinkClick r:id="rId6" action="ppaction://hlinksldjump"/>
              </a:rPr>
              <a:t> 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9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Սխալ</a:t>
            </a:r>
            <a:r>
              <a:rPr lang="en-US" dirty="0" smtClean="0"/>
              <a:t> </a:t>
            </a:r>
            <a:r>
              <a:rPr lang="en-US" dirty="0" err="1" smtClean="0"/>
              <a:t>պատասխան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39" y="2119313"/>
            <a:ext cx="5026285" cy="3603625"/>
          </a:xfrm>
        </p:spPr>
      </p:pic>
      <p:sp>
        <p:nvSpPr>
          <p:cNvPr id="5" name="Rectangle 4"/>
          <p:cNvSpPr/>
          <p:nvPr/>
        </p:nvSpPr>
        <p:spPr>
          <a:xfrm>
            <a:off x="5872716" y="563894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3" action="ppaction://hlinksldjump"/>
              </a:rPr>
              <a:t>Վերադառնալ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Գնալ</a:t>
            </a:r>
            <a:r>
              <a:rPr lang="en-US" dirty="0" smtClean="0"/>
              <a:t> </a:t>
            </a:r>
            <a:r>
              <a:rPr lang="en-US" dirty="0" err="1" smtClean="0"/>
              <a:t>ուր</a:t>
            </a:r>
            <a:r>
              <a:rPr lang="en-US" dirty="0" smtClean="0"/>
              <a:t>՞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842760" cy="3603812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Գնալ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հարց</a:t>
            </a:r>
            <a:r>
              <a:rPr lang="en-US" dirty="0" smtClean="0">
                <a:hlinkClick r:id="rId2" action="ppaction://hlinksldjump"/>
              </a:rPr>
              <a:t> 1</a:t>
            </a:r>
            <a:endParaRPr lang="en-US" dirty="0" smtClean="0"/>
          </a:p>
          <a:p>
            <a:r>
              <a:rPr lang="en-US" dirty="0" err="1">
                <a:hlinkClick r:id="rId3" action="ppaction://hlinksldjump"/>
              </a:rPr>
              <a:t>Գ</a:t>
            </a:r>
            <a:r>
              <a:rPr lang="en-US" dirty="0" err="1" smtClean="0">
                <a:hlinkClick r:id="rId3" action="ppaction://hlinksldjump"/>
              </a:rPr>
              <a:t>նալ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հարց</a:t>
            </a:r>
            <a:r>
              <a:rPr lang="en-US" dirty="0" smtClean="0">
                <a:hlinkClick r:id="rId3" action="ppaction://hlinksldjump"/>
              </a:rPr>
              <a:t> 3 </a:t>
            </a:r>
            <a:endParaRPr lang="en-US" dirty="0" smtClean="0"/>
          </a:p>
          <a:p>
            <a:r>
              <a:rPr lang="en-US" dirty="0" err="1" smtClean="0">
                <a:hlinkClick r:id="rId4" action="ppaction://hlinksldjump"/>
              </a:rPr>
              <a:t>Գնալ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հարց</a:t>
            </a:r>
            <a:r>
              <a:rPr lang="en-US" dirty="0" smtClean="0">
                <a:hlinkClick r:id="rId4" action="ppaction://hlinksldjump"/>
              </a:rPr>
              <a:t> 4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>
                <a:hlinkClick r:id="rId5" action="ppaction://hlinksldjump"/>
              </a:rPr>
              <a:t>նրա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շարունակությունը</a:t>
            </a:r>
            <a:r>
              <a:rPr lang="en-US" dirty="0" smtClean="0">
                <a:hlinkClick r:id="rId5" action="ppaction://hlinksldjump"/>
              </a:rPr>
              <a:t> </a:t>
            </a:r>
            <a:endParaRPr lang="en-US" dirty="0" smtClean="0"/>
          </a:p>
          <a:p>
            <a:r>
              <a:rPr lang="en-US" dirty="0" err="1" smtClean="0">
                <a:hlinkClick r:id="rId6" action="ppaction://hlinksldjump"/>
              </a:rPr>
              <a:t>Գնալ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հարց</a:t>
            </a:r>
            <a:r>
              <a:rPr lang="en-US" dirty="0" smtClean="0">
                <a:hlinkClick r:id="rId6" action="ppaction://hlinksldjump"/>
              </a:rPr>
              <a:t> 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9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Ընդհանրապես</a:t>
            </a:r>
            <a:r>
              <a:rPr lang="en-US" dirty="0" smtClean="0"/>
              <a:t> </a:t>
            </a:r>
            <a:r>
              <a:rPr lang="en-US" dirty="0" err="1" smtClean="0"/>
              <a:t>խելք</a:t>
            </a:r>
            <a:r>
              <a:rPr lang="en-US" dirty="0" smtClean="0"/>
              <a:t> </a:t>
            </a:r>
            <a:r>
              <a:rPr lang="en-US" dirty="0" err="1" smtClean="0"/>
              <a:t>չունես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083843"/>
            <a:ext cx="6364288" cy="3579912"/>
          </a:xfrm>
        </p:spPr>
      </p:pic>
      <p:sp>
        <p:nvSpPr>
          <p:cNvPr id="5" name="Rectangle 4"/>
          <p:cNvSpPr/>
          <p:nvPr/>
        </p:nvSpPr>
        <p:spPr>
          <a:xfrm>
            <a:off x="1295400" y="457200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3" action="ppaction://hlinksldjump"/>
              </a:rPr>
              <a:t>Վերադառնալ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Գնալ</a:t>
            </a:r>
            <a:r>
              <a:rPr lang="en-US" dirty="0" smtClean="0"/>
              <a:t> </a:t>
            </a:r>
            <a:r>
              <a:rPr lang="en-US" dirty="0" err="1" smtClean="0"/>
              <a:t>ուր</a:t>
            </a:r>
            <a:r>
              <a:rPr lang="en-US" dirty="0" smtClean="0"/>
              <a:t>՞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766560" cy="3603812"/>
          </a:xfrm>
        </p:spPr>
        <p:txBody>
          <a:bodyPr/>
          <a:lstStyle/>
          <a:p>
            <a:r>
              <a:rPr lang="en-US" dirty="0" err="1" smtClean="0">
                <a:hlinkClick r:id="rId2" action="ppaction://hlinksldjump"/>
              </a:rPr>
              <a:t>Գնալ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հարց</a:t>
            </a:r>
            <a:r>
              <a:rPr lang="en-US" dirty="0" smtClean="0">
                <a:hlinkClick r:id="rId2" action="ppaction://hlinksldjump"/>
              </a:rPr>
              <a:t> 1</a:t>
            </a:r>
            <a:endParaRPr lang="en-US" dirty="0" smtClean="0"/>
          </a:p>
          <a:p>
            <a:r>
              <a:rPr lang="en-US" dirty="0" err="1" smtClean="0">
                <a:hlinkClick r:id="rId3" action="ppaction://hlinksldjump"/>
              </a:rPr>
              <a:t>Գնալ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հարց</a:t>
            </a:r>
            <a:r>
              <a:rPr lang="en-US" dirty="0" smtClean="0">
                <a:hlinkClick r:id="rId3" action="ppaction://hlinksldjump"/>
              </a:rPr>
              <a:t> 3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hlinkClick r:id="rId4" action="ppaction://hlinksldjump"/>
              </a:rPr>
              <a:t>Գնալ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հարց</a:t>
            </a:r>
            <a:r>
              <a:rPr lang="en-US" dirty="0" smtClean="0">
                <a:hlinkClick r:id="rId4" action="ppaction://hlinksldjump"/>
              </a:rPr>
              <a:t> 4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>
                <a:hlinkClick r:id="rId5" action="ppaction://hlinksldjump"/>
              </a:rPr>
              <a:t>նրա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շարունակությունը</a:t>
            </a:r>
            <a:r>
              <a:rPr lang="en-US" dirty="0" smtClean="0">
                <a:hlinkClick r:id="rId5" action="ppaction://hlinksldjump"/>
              </a:rPr>
              <a:t>  </a:t>
            </a:r>
            <a:endParaRPr lang="en-US" dirty="0" smtClean="0"/>
          </a:p>
          <a:p>
            <a:r>
              <a:rPr lang="en-US" dirty="0" err="1" smtClean="0">
                <a:hlinkClick r:id="rId6" action="ppaction://hlinksldjump"/>
              </a:rPr>
              <a:t>Գնալ</a:t>
            </a:r>
            <a:r>
              <a:rPr lang="en-US" dirty="0" smtClean="0">
                <a:hlinkClick r:id="rId6" action="ppaction://hlinksldjump"/>
              </a:rPr>
              <a:t> </a:t>
            </a:r>
            <a:r>
              <a:rPr lang="en-US" dirty="0" err="1" smtClean="0">
                <a:hlinkClick r:id="rId6" action="ppaction://hlinksldjump"/>
              </a:rPr>
              <a:t>հարց</a:t>
            </a:r>
            <a:r>
              <a:rPr lang="en-US" dirty="0" smtClean="0">
                <a:hlinkClick r:id="rId6" action="ppaction://hlinksldjump"/>
              </a:rPr>
              <a:t> 5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9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Որոնք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արդյունաբերության</a:t>
            </a:r>
            <a:r>
              <a:rPr lang="en-US" dirty="0" smtClean="0"/>
              <a:t> </a:t>
            </a:r>
            <a:r>
              <a:rPr lang="en-US" dirty="0" err="1" smtClean="0"/>
              <a:t>ժամանակաշրջանները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196405" cy="3603812"/>
          </a:xfrm>
        </p:spPr>
        <p:txBody>
          <a:bodyPr/>
          <a:lstStyle/>
          <a:p>
            <a:r>
              <a:rPr lang="en-US" dirty="0" smtClean="0"/>
              <a:t>Ա/ </a:t>
            </a:r>
            <a:r>
              <a:rPr lang="en-US" dirty="0" err="1" smtClean="0">
                <a:hlinkClick r:id="rId2" action="ppaction://hlinksldjump"/>
              </a:rPr>
              <a:t>Հին</a:t>
            </a:r>
            <a:r>
              <a:rPr lang="en-US" dirty="0" smtClean="0">
                <a:hlinkClick r:id="rId2" action="ppaction://hlinksldjump"/>
              </a:rPr>
              <a:t>, </a:t>
            </a:r>
            <a:r>
              <a:rPr lang="en-US" dirty="0" err="1" smtClean="0">
                <a:hlinkClick r:id="rId2" action="ppaction://hlinksldjump"/>
              </a:rPr>
              <a:t>Նոր</a:t>
            </a:r>
            <a:r>
              <a:rPr lang="en-US" dirty="0" smtClean="0">
                <a:hlinkClick r:id="rId2" action="ppaction://hlinksldjump"/>
              </a:rPr>
              <a:t>, </a:t>
            </a:r>
            <a:r>
              <a:rPr lang="en-US" dirty="0" err="1" smtClean="0">
                <a:hlinkClick r:id="rId2" action="ppaction://hlinksldjump"/>
              </a:rPr>
              <a:t>Նորագույն</a:t>
            </a:r>
            <a:r>
              <a:rPr lang="en-US" dirty="0" smtClean="0">
                <a:hlinkClick r:id="rId2" action="ppaction://hlinksldjump"/>
              </a:rPr>
              <a:t> </a:t>
            </a:r>
            <a:endParaRPr lang="en-US" dirty="0" smtClean="0"/>
          </a:p>
          <a:p>
            <a:r>
              <a:rPr lang="en-US" dirty="0" smtClean="0"/>
              <a:t>Բ/ </a:t>
            </a:r>
            <a:r>
              <a:rPr lang="en-US" dirty="0" err="1" smtClean="0">
                <a:hlinkClick r:id="rId3" action="ppaction://hlinksldjump"/>
              </a:rPr>
              <a:t>Ծանր</a:t>
            </a:r>
            <a:r>
              <a:rPr lang="en-US" dirty="0" smtClean="0">
                <a:hlinkClick r:id="rId3" action="ppaction://hlinksldjump"/>
              </a:rPr>
              <a:t>, </a:t>
            </a:r>
            <a:r>
              <a:rPr lang="en-US" dirty="0" err="1" smtClean="0">
                <a:hlinkClick r:id="rId3" action="ppaction://hlinksldjump"/>
              </a:rPr>
              <a:t>թեթև</a:t>
            </a:r>
            <a:r>
              <a:rPr lang="en-US" dirty="0" smtClean="0">
                <a:hlinkClick r:id="rId3" action="ppaction://hlinksldjump"/>
              </a:rPr>
              <a:t> </a:t>
            </a:r>
            <a:endParaRPr lang="en-US" dirty="0" smtClean="0"/>
          </a:p>
          <a:p>
            <a:r>
              <a:rPr lang="en-US" dirty="0" smtClean="0"/>
              <a:t>Գ/ </a:t>
            </a:r>
            <a:r>
              <a:rPr lang="en-US" dirty="0" err="1" smtClean="0">
                <a:hlinkClick r:id="rId4" action="ppaction://hlinksldjump"/>
              </a:rPr>
              <a:t>Արդյունաբերական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հեղաշրջում</a:t>
            </a:r>
            <a:r>
              <a:rPr lang="en-US" dirty="0" smtClean="0">
                <a:hlinkClick r:id="rId4" action="ppaction://hlinksldjump"/>
              </a:rPr>
              <a:t>, </a:t>
            </a:r>
            <a:r>
              <a:rPr lang="en-US" dirty="0" err="1" smtClean="0">
                <a:hlinkClick r:id="rId4" action="ppaction://hlinksldjump"/>
              </a:rPr>
              <a:t>Գիտատեխնիկական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հեղափոխություն</a:t>
            </a:r>
            <a:endParaRPr lang="en-US" dirty="0" smtClean="0"/>
          </a:p>
          <a:p>
            <a:r>
              <a:rPr lang="en-US" dirty="0" smtClean="0"/>
              <a:t>Դ/ </a:t>
            </a:r>
            <a:r>
              <a:rPr lang="en-US" dirty="0" err="1" smtClean="0">
                <a:hlinkClick r:id="rId5" action="ppaction://hlinksldjump"/>
              </a:rPr>
              <a:t>Այն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չունի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ժամանակաշրջաններ</a:t>
            </a:r>
            <a:r>
              <a:rPr lang="en-US" dirty="0" smtClean="0">
                <a:hlinkClick r:id="rId5" action="ppaction://hlinksldjump"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Որոնք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արդյունաբերության</a:t>
            </a:r>
            <a:r>
              <a:rPr lang="en-US" dirty="0" smtClean="0"/>
              <a:t> </a:t>
            </a:r>
            <a:r>
              <a:rPr lang="en-US" dirty="0" err="1" smtClean="0"/>
              <a:t>ճյուղերը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67000"/>
            <a:ext cx="6196405" cy="3603812"/>
          </a:xfrm>
        </p:spPr>
        <p:txBody>
          <a:bodyPr/>
          <a:lstStyle/>
          <a:p>
            <a:r>
              <a:rPr lang="hy-AM" dirty="0" smtClean="0"/>
              <a:t>Ա</a:t>
            </a:r>
            <a:r>
              <a:rPr lang="en-US" dirty="0" smtClean="0"/>
              <a:t>/ </a:t>
            </a:r>
            <a:r>
              <a:rPr lang="en-US" dirty="0" err="1" smtClean="0">
                <a:hlinkClick r:id="rId2" action="ppaction://hlinksldjump"/>
              </a:rPr>
              <a:t>Ծանր</a:t>
            </a:r>
            <a:r>
              <a:rPr lang="en-US" dirty="0" smtClean="0">
                <a:hlinkClick r:id="rId2" action="ppaction://hlinksldjump"/>
              </a:rPr>
              <a:t>, </a:t>
            </a:r>
            <a:r>
              <a:rPr lang="en-US" dirty="0" err="1" smtClean="0">
                <a:hlinkClick r:id="rId2" action="ppaction://hlinksldjump"/>
              </a:rPr>
              <a:t>թեթև</a:t>
            </a:r>
            <a:r>
              <a:rPr lang="en-US" dirty="0" smtClean="0">
                <a:hlinkClick r:id="rId2" action="ppaction://hlinksldjump"/>
              </a:rPr>
              <a:t> </a:t>
            </a:r>
            <a:endParaRPr lang="en-US" dirty="0" smtClean="0"/>
          </a:p>
          <a:p>
            <a:r>
              <a:rPr lang="en-US" dirty="0" smtClean="0"/>
              <a:t>Բ/ </a:t>
            </a:r>
            <a:r>
              <a:rPr lang="en-US" dirty="0" err="1" smtClean="0">
                <a:hlinkClick r:id="rId3" action="ppaction://hlinksldjump"/>
              </a:rPr>
              <a:t>Բարձր</a:t>
            </a:r>
            <a:r>
              <a:rPr lang="en-US" dirty="0" smtClean="0">
                <a:hlinkClick r:id="rId3" action="ppaction://hlinksldjump"/>
              </a:rPr>
              <a:t>, </a:t>
            </a:r>
            <a:r>
              <a:rPr lang="en-US" dirty="0" err="1" smtClean="0">
                <a:hlinkClick r:id="rId3" action="ppaction://hlinksldjump"/>
              </a:rPr>
              <a:t>ցածր</a:t>
            </a:r>
            <a:r>
              <a:rPr lang="en-US" dirty="0" smtClean="0">
                <a:hlinkClick r:id="rId3" action="ppaction://hlinksldjump"/>
              </a:rPr>
              <a:t> </a:t>
            </a:r>
            <a:endParaRPr lang="en-US" dirty="0" smtClean="0"/>
          </a:p>
          <a:p>
            <a:r>
              <a:rPr lang="en-US" dirty="0" smtClean="0"/>
              <a:t>Գ/ </a:t>
            </a:r>
            <a:r>
              <a:rPr lang="en-US" dirty="0" err="1" smtClean="0">
                <a:hlinkClick r:id="rId4" action="ppaction://hlinksldjump"/>
              </a:rPr>
              <a:t>Նոր</a:t>
            </a:r>
            <a:r>
              <a:rPr lang="en-US" dirty="0" smtClean="0">
                <a:hlinkClick r:id="rId4" action="ppaction://hlinksldjump"/>
              </a:rPr>
              <a:t>, </a:t>
            </a:r>
            <a:r>
              <a:rPr lang="en-US" dirty="0" err="1" smtClean="0">
                <a:hlinkClick r:id="rId4" action="ppaction://hlinksldjump"/>
              </a:rPr>
              <a:t>հին</a:t>
            </a:r>
            <a:r>
              <a:rPr lang="en-US" dirty="0" smtClean="0">
                <a:hlinkClick r:id="rId4" action="ppaction://hlinksldjump"/>
              </a:rPr>
              <a:t>, </a:t>
            </a:r>
            <a:r>
              <a:rPr lang="en-US" dirty="0" err="1" smtClean="0">
                <a:hlinkClick r:id="rId4" action="ppaction://hlinksldjump"/>
              </a:rPr>
              <a:t>նորագույն</a:t>
            </a:r>
            <a:r>
              <a:rPr lang="en-US" dirty="0" smtClean="0">
                <a:hlinkClick r:id="rId4" action="ppaction://hlinksldjump"/>
              </a:rPr>
              <a:t> </a:t>
            </a:r>
            <a:endParaRPr lang="en-US" dirty="0" smtClean="0"/>
          </a:p>
          <a:p>
            <a:r>
              <a:rPr lang="en-US" dirty="0" smtClean="0"/>
              <a:t>Դ/ </a:t>
            </a:r>
            <a:r>
              <a:rPr lang="en-US" dirty="0" err="1" smtClean="0">
                <a:hlinkClick r:id="rId5" action="ppaction://hlinksldjump"/>
              </a:rPr>
              <a:t>Նա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չունի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ճյուղեր</a:t>
            </a:r>
            <a:r>
              <a:rPr lang="en-US" dirty="0" smtClean="0">
                <a:hlinkClick r:id="rId5" action="ppaction://hlinksldjump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Որն</a:t>
            </a:r>
            <a:r>
              <a:rPr lang="en-US" dirty="0" smtClean="0"/>
              <a:t> է </a:t>
            </a:r>
            <a:r>
              <a:rPr lang="en-US" dirty="0" err="1" smtClean="0"/>
              <a:t>արդյունաբերության</a:t>
            </a:r>
            <a:r>
              <a:rPr lang="en-US" dirty="0" smtClean="0"/>
              <a:t> </a:t>
            </a:r>
            <a:r>
              <a:rPr lang="en-US" dirty="0" err="1" smtClean="0"/>
              <a:t>կյանքի</a:t>
            </a:r>
            <a:r>
              <a:rPr lang="en-US" dirty="0" smtClean="0"/>
              <a:t> </a:t>
            </a:r>
            <a:r>
              <a:rPr lang="en-US" dirty="0" err="1" smtClean="0"/>
              <a:t>ճյուղերից</a:t>
            </a:r>
            <a:r>
              <a:rPr lang="en-US" dirty="0" smtClean="0"/>
              <a:t> </a:t>
            </a:r>
            <a:r>
              <a:rPr lang="en-US" dirty="0" err="1" smtClean="0"/>
              <a:t>մեկը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14600"/>
            <a:ext cx="6196405" cy="3603812"/>
          </a:xfrm>
        </p:spPr>
        <p:txBody>
          <a:bodyPr/>
          <a:lstStyle/>
          <a:p>
            <a:r>
              <a:rPr lang="en-US" dirty="0" smtClean="0"/>
              <a:t>ա/ </a:t>
            </a:r>
            <a:r>
              <a:rPr lang="en-US" dirty="0" err="1" smtClean="0">
                <a:hlinkClick r:id="rId2" action="ppaction://hlinksldjump"/>
              </a:rPr>
              <a:t>Ծանր</a:t>
            </a:r>
            <a:r>
              <a:rPr lang="en-US" dirty="0" smtClean="0">
                <a:hlinkClick r:id="rId2" action="ppaction://hlinksldjump"/>
              </a:rPr>
              <a:t>, </a:t>
            </a:r>
            <a:r>
              <a:rPr lang="en-US" dirty="0" err="1" smtClean="0">
                <a:hlinkClick r:id="rId2" action="ppaction://hlinksldjump"/>
              </a:rPr>
              <a:t>Թեթև</a:t>
            </a:r>
            <a:r>
              <a:rPr lang="en-US" dirty="0" smtClean="0">
                <a:hlinkClick r:id="rId2" action="ppaction://hlinksldjump"/>
              </a:rPr>
              <a:t> </a:t>
            </a:r>
            <a:endParaRPr lang="en-US" dirty="0" smtClean="0"/>
          </a:p>
          <a:p>
            <a:r>
              <a:rPr lang="en-US" dirty="0" smtClean="0"/>
              <a:t>Բ/ </a:t>
            </a:r>
            <a:r>
              <a:rPr lang="en-US" dirty="0" err="1" smtClean="0">
                <a:hlinkClick r:id="rId3" action="ppaction://hlinksldjump"/>
              </a:rPr>
              <a:t>Գիտատեխնիկական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հեղափոխություն</a:t>
            </a:r>
            <a:r>
              <a:rPr lang="en-US" dirty="0" smtClean="0">
                <a:hlinkClick r:id="rId3" action="ppaction://hlinksldjump"/>
              </a:rPr>
              <a:t> </a:t>
            </a:r>
            <a:endParaRPr lang="en-US" dirty="0" smtClean="0"/>
          </a:p>
          <a:p>
            <a:r>
              <a:rPr lang="en-US" dirty="0" smtClean="0"/>
              <a:t>Գ/ </a:t>
            </a:r>
            <a:r>
              <a:rPr lang="en-US" dirty="0" err="1" smtClean="0">
                <a:hlinkClick r:id="rId4" action="ppaction://hlinksldjump"/>
              </a:rPr>
              <a:t>Ինֆորմատիկա</a:t>
            </a:r>
            <a:endParaRPr lang="en-US" dirty="0" smtClean="0"/>
          </a:p>
          <a:p>
            <a:r>
              <a:rPr lang="en-US" dirty="0" smtClean="0"/>
              <a:t>Դ/ </a:t>
            </a:r>
            <a:r>
              <a:rPr lang="en-US" dirty="0" err="1" smtClean="0">
                <a:hlinkClick r:id="rId5" action="ppaction://hlinksldjump"/>
              </a:rPr>
              <a:t>Նա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չունի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ոչ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մի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ճյուղ</a:t>
            </a:r>
            <a:r>
              <a:rPr lang="en-US" dirty="0" smtClean="0">
                <a:hlinkClick r:id="rId5" action="ppaction://hlinksldjump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Որն</a:t>
            </a:r>
            <a:r>
              <a:rPr lang="en-US" dirty="0" smtClean="0"/>
              <a:t> է </a:t>
            </a:r>
            <a:r>
              <a:rPr lang="en-US" dirty="0" err="1" smtClean="0"/>
              <a:t>ճիշտ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Ա/ </a:t>
            </a:r>
            <a:r>
              <a:rPr lang="en-US" dirty="0" err="1" smtClean="0">
                <a:hlinkClick r:id="rId2" action="ppaction://hlinksldjump"/>
              </a:rPr>
              <a:t>Արդյունաբերությունը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տնտեսության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ծավալում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կազմում</a:t>
            </a:r>
            <a:r>
              <a:rPr lang="en-US" dirty="0" smtClean="0">
                <a:hlinkClick r:id="rId2" action="ppaction://hlinksldjump"/>
              </a:rPr>
              <a:t> է 30 </a:t>
            </a:r>
            <a:r>
              <a:rPr lang="en-US" dirty="0" err="1" smtClean="0">
                <a:hlinkClick r:id="rId2" action="ppaction://hlinksldjump"/>
              </a:rPr>
              <a:t>տոկոսը</a:t>
            </a:r>
            <a:r>
              <a:rPr lang="en-US" dirty="0" smtClean="0">
                <a:hlinkClick r:id="rId2" action="ppaction://hlinksldjump"/>
              </a:rPr>
              <a:t> և </a:t>
            </a:r>
            <a:r>
              <a:rPr lang="en-US" dirty="0" err="1" smtClean="0">
                <a:hlinkClick r:id="rId2" action="ppaction://hlinksldjump"/>
              </a:rPr>
              <a:t>մեծ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տեմպով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սկսվել</a:t>
            </a:r>
            <a:r>
              <a:rPr lang="en-US" dirty="0" smtClean="0">
                <a:hlinkClick r:id="rId2" action="ppaction://hlinksldjump"/>
              </a:rPr>
              <a:t> է </a:t>
            </a:r>
            <a:r>
              <a:rPr lang="en-US" dirty="0" err="1" smtClean="0">
                <a:hlinkClick r:id="rId2" action="ppaction://hlinksldjump"/>
              </a:rPr>
              <a:t>զարգանալ</a:t>
            </a:r>
            <a:r>
              <a:rPr lang="en-US" dirty="0" smtClean="0">
                <a:hlinkClick r:id="rId2" action="ppaction://hlinksldjump"/>
              </a:rPr>
              <a:t> 18-19- </a:t>
            </a:r>
            <a:r>
              <a:rPr lang="en-US" dirty="0" err="1" smtClean="0">
                <a:hlinkClick r:id="rId2" action="ppaction://hlinksldjump"/>
              </a:rPr>
              <a:t>րդ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դարերում</a:t>
            </a:r>
            <a:r>
              <a:rPr lang="en-US" dirty="0" smtClean="0">
                <a:hlinkClick r:id="rId2" action="ppaction://hlinksldjump"/>
              </a:rPr>
              <a:t>: </a:t>
            </a:r>
            <a:endParaRPr lang="en-US" dirty="0" smtClean="0"/>
          </a:p>
          <a:p>
            <a:r>
              <a:rPr lang="en-US" dirty="0" smtClean="0"/>
              <a:t>Բ/ </a:t>
            </a:r>
            <a:r>
              <a:rPr lang="en-US" dirty="0" err="1">
                <a:hlinkClick r:id="rId3" action="ppaction://hlinksldjump"/>
              </a:rPr>
              <a:t>Արդյունաբերությունը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տնտեսության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ծավալում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կազմում</a:t>
            </a:r>
            <a:r>
              <a:rPr lang="en-US" dirty="0">
                <a:hlinkClick r:id="rId3" action="ppaction://hlinksldjump"/>
              </a:rPr>
              <a:t> է </a:t>
            </a:r>
            <a:r>
              <a:rPr lang="en-US" dirty="0" smtClean="0">
                <a:hlinkClick r:id="rId3" action="ppaction://hlinksldjump"/>
              </a:rPr>
              <a:t>60,5 </a:t>
            </a:r>
            <a:r>
              <a:rPr lang="en-US" dirty="0" err="1">
                <a:hlinkClick r:id="rId3" action="ppaction://hlinksldjump"/>
              </a:rPr>
              <a:t>տոկոսը</a:t>
            </a:r>
            <a:r>
              <a:rPr lang="en-US" dirty="0">
                <a:hlinkClick r:id="rId3" action="ppaction://hlinksldjump"/>
              </a:rPr>
              <a:t> և </a:t>
            </a:r>
            <a:r>
              <a:rPr lang="en-US" dirty="0" err="1">
                <a:hlinkClick r:id="rId3" action="ppaction://hlinksldjump"/>
              </a:rPr>
              <a:t>մեծ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տեմպով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սկսվել</a:t>
            </a:r>
            <a:r>
              <a:rPr lang="en-US" dirty="0">
                <a:hlinkClick r:id="rId3" action="ppaction://hlinksldjump"/>
              </a:rPr>
              <a:t> է </a:t>
            </a:r>
            <a:r>
              <a:rPr lang="en-US" dirty="0" err="1">
                <a:hlinkClick r:id="rId3" action="ppaction://hlinksldjump"/>
              </a:rPr>
              <a:t>զարգանալ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smtClean="0">
                <a:hlinkClick r:id="rId3" action="ppaction://hlinksldjump"/>
              </a:rPr>
              <a:t>18-20- </a:t>
            </a:r>
            <a:r>
              <a:rPr lang="en-US" dirty="0" err="1">
                <a:hlinkClick r:id="rId3" action="ppaction://hlinksldjump"/>
              </a:rPr>
              <a:t>րդ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դարերում</a:t>
            </a:r>
            <a:r>
              <a:rPr lang="en-US" dirty="0">
                <a:hlinkClick r:id="rId3" action="ppaction://hlinksldjump"/>
              </a:rPr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Շարունակություն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Գ/ </a:t>
            </a:r>
            <a:r>
              <a:rPr lang="en-US" dirty="0" err="1">
                <a:hlinkClick r:id="rId2" action="ppaction://hlinksldjump"/>
              </a:rPr>
              <a:t>Արդյունաբերությունը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տնտեսության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ծավալում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կազմում</a:t>
            </a:r>
            <a:r>
              <a:rPr lang="en-US" dirty="0">
                <a:hlinkClick r:id="rId2" action="ppaction://hlinksldjump"/>
              </a:rPr>
              <a:t> է </a:t>
            </a:r>
            <a:r>
              <a:rPr lang="en-US" dirty="0" smtClean="0">
                <a:hlinkClick r:id="rId2" action="ppaction://hlinksldjump"/>
              </a:rPr>
              <a:t>60 </a:t>
            </a:r>
            <a:r>
              <a:rPr lang="en-US" dirty="0" err="1">
                <a:hlinkClick r:id="rId2" action="ppaction://hlinksldjump"/>
              </a:rPr>
              <a:t>տոկոսը</a:t>
            </a:r>
            <a:r>
              <a:rPr lang="en-US" dirty="0">
                <a:hlinkClick r:id="rId2" action="ppaction://hlinksldjump"/>
              </a:rPr>
              <a:t> և </a:t>
            </a:r>
            <a:r>
              <a:rPr lang="en-US" dirty="0" err="1">
                <a:hlinkClick r:id="rId2" action="ppaction://hlinksldjump"/>
              </a:rPr>
              <a:t>մեծ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տեմպով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սկսվել</a:t>
            </a:r>
            <a:r>
              <a:rPr lang="en-US" dirty="0">
                <a:hlinkClick r:id="rId2" action="ppaction://hlinksldjump"/>
              </a:rPr>
              <a:t> է </a:t>
            </a:r>
            <a:r>
              <a:rPr lang="en-US" dirty="0" err="1">
                <a:hlinkClick r:id="rId2" action="ppaction://hlinksldjump"/>
              </a:rPr>
              <a:t>զարգանալ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17-19- </a:t>
            </a:r>
            <a:r>
              <a:rPr lang="en-US" dirty="0" err="1">
                <a:hlinkClick r:id="rId2" action="ppaction://hlinksldjump"/>
              </a:rPr>
              <a:t>րդ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դարերում</a:t>
            </a:r>
            <a:r>
              <a:rPr lang="en-US" dirty="0">
                <a:hlinkClick r:id="rId2" action="ppaction://hlinksldjump"/>
              </a:rPr>
              <a:t>: </a:t>
            </a:r>
            <a:endParaRPr lang="en-US" dirty="0" smtClean="0"/>
          </a:p>
          <a:p>
            <a:r>
              <a:rPr lang="en-US" dirty="0" smtClean="0"/>
              <a:t>Դ/ </a:t>
            </a:r>
            <a:r>
              <a:rPr lang="en-US" dirty="0" err="1">
                <a:hlinkClick r:id="rId3" action="ppaction://hlinksldjump"/>
              </a:rPr>
              <a:t>Արդյունաբերությունը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տնտեսության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ծավալում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կազմում</a:t>
            </a:r>
            <a:r>
              <a:rPr lang="en-US" dirty="0">
                <a:hlinkClick r:id="rId3" action="ppaction://hlinksldjump"/>
              </a:rPr>
              <a:t> է </a:t>
            </a:r>
            <a:r>
              <a:rPr lang="en-US" dirty="0" smtClean="0">
                <a:hlinkClick r:id="rId3" action="ppaction://hlinksldjump"/>
              </a:rPr>
              <a:t>60 </a:t>
            </a:r>
            <a:r>
              <a:rPr lang="en-US" dirty="0" err="1">
                <a:hlinkClick r:id="rId3" action="ppaction://hlinksldjump"/>
              </a:rPr>
              <a:t>տոկոսը</a:t>
            </a:r>
            <a:r>
              <a:rPr lang="en-US" dirty="0">
                <a:hlinkClick r:id="rId3" action="ppaction://hlinksldjump"/>
              </a:rPr>
              <a:t> և </a:t>
            </a:r>
            <a:r>
              <a:rPr lang="en-US" dirty="0" err="1">
                <a:hlinkClick r:id="rId3" action="ppaction://hlinksldjump"/>
              </a:rPr>
              <a:t>մեծ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տեմպով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սկսվել</a:t>
            </a:r>
            <a:r>
              <a:rPr lang="en-US" dirty="0">
                <a:hlinkClick r:id="rId3" action="ppaction://hlinksldjump"/>
              </a:rPr>
              <a:t> է </a:t>
            </a:r>
            <a:r>
              <a:rPr lang="en-US" dirty="0" err="1">
                <a:hlinkClick r:id="rId3" action="ppaction://hlinksldjump"/>
              </a:rPr>
              <a:t>զարգանալ</a:t>
            </a:r>
            <a:r>
              <a:rPr lang="en-US" dirty="0">
                <a:hlinkClick r:id="rId3" action="ppaction://hlinksldjump"/>
              </a:rPr>
              <a:t> 18-19- </a:t>
            </a:r>
            <a:r>
              <a:rPr lang="en-US" dirty="0" err="1">
                <a:hlinkClick r:id="rId3" action="ppaction://hlinksldjump"/>
              </a:rPr>
              <a:t>րդ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դարերում</a:t>
            </a:r>
            <a:r>
              <a:rPr lang="en-US" dirty="0">
                <a:hlinkClick r:id="rId3" action="ppaction://hlinksldjump"/>
              </a:rPr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Արդյունաբերությունը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Ա/ </a:t>
            </a:r>
            <a:r>
              <a:rPr lang="en-US" dirty="0" err="1" smtClean="0">
                <a:hlinkClick r:id="rId2" action="ppaction://hlinksldjump"/>
              </a:rPr>
              <a:t>Զբաղվում</a:t>
            </a:r>
            <a:r>
              <a:rPr lang="en-US" dirty="0" smtClean="0">
                <a:hlinkClick r:id="rId2" action="ppaction://hlinksldjump"/>
              </a:rPr>
              <a:t> է </a:t>
            </a:r>
            <a:r>
              <a:rPr lang="en-US" dirty="0" err="1" smtClean="0">
                <a:hlinkClick r:id="rId2" action="ppaction://hlinksldjump"/>
              </a:rPr>
              <a:t>առևտրի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ներքին</a:t>
            </a:r>
            <a:r>
              <a:rPr lang="en-US" dirty="0" smtClean="0">
                <a:hlinkClick r:id="rId2" action="ppaction://hlinksldjump"/>
              </a:rPr>
              <a:t> և </a:t>
            </a:r>
            <a:r>
              <a:rPr lang="en-US" dirty="0" err="1" smtClean="0">
                <a:hlinkClick r:id="rId2" action="ppaction://hlinksldjump"/>
              </a:rPr>
              <a:t>արտաքին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գործերի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վերափոխմանբ</a:t>
            </a:r>
            <a:r>
              <a:rPr lang="en-US" dirty="0" smtClean="0">
                <a:hlinkClick r:id="rId2" action="ppaction://hlinksldjump"/>
              </a:rPr>
              <a:t>: </a:t>
            </a:r>
            <a:endParaRPr lang="en-US" dirty="0" smtClean="0"/>
          </a:p>
          <a:p>
            <a:r>
              <a:rPr lang="en-US" dirty="0" smtClean="0"/>
              <a:t>Բ/ </a:t>
            </a:r>
            <a:r>
              <a:rPr lang="en-US" dirty="0" err="1" smtClean="0">
                <a:hlinkClick r:id="rId3" action="ppaction://hlinksldjump"/>
              </a:rPr>
              <a:t>Զբաղվում</a:t>
            </a:r>
            <a:r>
              <a:rPr lang="en-US" dirty="0" smtClean="0">
                <a:hlinkClick r:id="rId3" action="ppaction://hlinksldjump"/>
              </a:rPr>
              <a:t> է </a:t>
            </a:r>
            <a:r>
              <a:rPr lang="en-US" dirty="0" err="1">
                <a:hlinkClick r:id="rId3" action="ppaction://hlinksldjump"/>
              </a:rPr>
              <a:t>գ</a:t>
            </a:r>
            <a:r>
              <a:rPr lang="en-US" dirty="0" err="1" smtClean="0">
                <a:hlinkClick r:id="rId3" action="ppaction://hlinksldjump"/>
              </a:rPr>
              <a:t>րքերի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տպագրությունների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ստուգմանբ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ու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կրթության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բարելավմամբ</a:t>
            </a:r>
            <a:r>
              <a:rPr lang="en-US" dirty="0" smtClean="0">
                <a:hlinkClick r:id="rId3" action="ppaction://hlinksldjump"/>
              </a:rPr>
              <a:t>: </a:t>
            </a:r>
            <a:endParaRPr lang="en-US" dirty="0" smtClean="0"/>
          </a:p>
          <a:p>
            <a:r>
              <a:rPr lang="en-US" dirty="0" smtClean="0"/>
              <a:t>Գ/ </a:t>
            </a:r>
            <a:r>
              <a:rPr lang="en-US" dirty="0" err="1" smtClean="0">
                <a:hlinkClick r:id="rId4" action="ppaction://hlinksldjump"/>
              </a:rPr>
              <a:t>Բարձրագույն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որակի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ապրանքների</a:t>
            </a:r>
            <a:r>
              <a:rPr lang="en-US" dirty="0" smtClean="0">
                <a:hlinkClick r:id="rId4" action="ppaction://hlinksldjump"/>
              </a:rPr>
              <a:t> </a:t>
            </a:r>
            <a:r>
              <a:rPr lang="en-US" dirty="0" err="1" smtClean="0">
                <a:hlinkClick r:id="rId4" action="ppaction://hlinksldjump"/>
              </a:rPr>
              <a:t>տեղափոխմամբ</a:t>
            </a:r>
            <a:r>
              <a:rPr lang="en-US" dirty="0" smtClean="0">
                <a:hlinkClick r:id="rId4" action="ppaction://hlinksldjump"/>
              </a:rPr>
              <a:t>: </a:t>
            </a:r>
            <a:endParaRPr lang="en-US" dirty="0" smtClean="0"/>
          </a:p>
          <a:p>
            <a:r>
              <a:rPr lang="en-US" dirty="0" smtClean="0"/>
              <a:t>Դ/ </a:t>
            </a:r>
            <a:r>
              <a:rPr lang="en-US" dirty="0" err="1" smtClean="0">
                <a:hlinkClick r:id="rId5" action="ppaction://hlinksldjump"/>
              </a:rPr>
              <a:t>Ընդերքի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հարստությունների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արդյունահանմամբ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ու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մշակմամբ</a:t>
            </a:r>
            <a:r>
              <a:rPr lang="en-US" dirty="0" smtClean="0">
                <a:hlinkClick r:id="rId5" action="ppaction://hlinksldjump"/>
              </a:rPr>
              <a:t>, </a:t>
            </a:r>
            <a:r>
              <a:rPr lang="en-US" dirty="0" err="1" smtClean="0">
                <a:hlinkClick r:id="rId5" action="ppaction://hlinksldjump"/>
              </a:rPr>
              <a:t>տարբեր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տեսակի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էլեկտրական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էներգիայի</a:t>
            </a:r>
            <a:r>
              <a:rPr lang="en-US" dirty="0" smtClean="0">
                <a:hlinkClick r:id="rId5" action="ppaction://hlinksldjump"/>
              </a:rPr>
              <a:t> </a:t>
            </a:r>
            <a:r>
              <a:rPr lang="en-US" dirty="0" err="1" smtClean="0">
                <a:hlinkClick r:id="rId5" action="ppaction://hlinksldjump"/>
              </a:rPr>
              <a:t>վերափոխմամբ</a:t>
            </a:r>
            <a:r>
              <a:rPr lang="en-US" dirty="0" smtClean="0">
                <a:hlinkClick r:id="rId5" action="ppaction://hlinksldjump"/>
              </a:rPr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Խելացի</a:t>
            </a:r>
            <a:r>
              <a:rPr lang="en-US" dirty="0" smtClean="0"/>
              <a:t> </a:t>
            </a:r>
            <a:r>
              <a:rPr lang="en-US" dirty="0" err="1" smtClean="0"/>
              <a:t>ես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7064529" cy="3099062"/>
          </a:xfrm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3" action="ppaction://hlinksldjump"/>
              </a:rPr>
              <a:t>Վերադառնալ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1264</TotalTime>
  <Words>406</Words>
  <Application>Microsoft Office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Pushpin</vt:lpstr>
      <vt:lpstr>Արդյունաբերություն</vt:lpstr>
      <vt:lpstr>Կանոններ</vt:lpstr>
      <vt:lpstr>Որոնք են արդյունաբերության ժամանակաշրջանները</vt:lpstr>
      <vt:lpstr>Որոնք են արդյունաբերության ճյուղերը </vt:lpstr>
      <vt:lpstr>Որն է արդյունաբերության կյանքի ճյուղերից մեկը</vt:lpstr>
      <vt:lpstr>Որն է ճիշտ </vt:lpstr>
      <vt:lpstr>Շարունակություն</vt:lpstr>
      <vt:lpstr>Արդյունաբերությունը…</vt:lpstr>
      <vt:lpstr>Խելացի ես </vt:lpstr>
      <vt:lpstr>Գնալ ուր՞ </vt:lpstr>
      <vt:lpstr>Մի քիչ թերի էր </vt:lpstr>
      <vt:lpstr>Գնալ ուր՞ </vt:lpstr>
      <vt:lpstr>Սխալ պատասխան</vt:lpstr>
      <vt:lpstr>Գնալ ուր՞ </vt:lpstr>
      <vt:lpstr>Ընդհանրապես խելք չունես</vt:lpstr>
      <vt:lpstr>Գնալ ուր՞ </vt:lpstr>
      <vt:lpstr>Խելացի ես </vt:lpstr>
      <vt:lpstr>Գնալ ուր՞ </vt:lpstr>
      <vt:lpstr>Մի քիչ թերի էր</vt:lpstr>
      <vt:lpstr>Գնալ ուր՞ </vt:lpstr>
      <vt:lpstr>Սխալ պատասխան</vt:lpstr>
      <vt:lpstr>Գնալ ուր՞ </vt:lpstr>
      <vt:lpstr>Ընդհանրապես խելք չունես</vt:lpstr>
      <vt:lpstr>Գնալ ուր՞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Արդյունաբերություն</dc:title>
  <dc:creator>Gohar</dc:creator>
  <cp:lastModifiedBy>Gohar</cp:lastModifiedBy>
  <cp:revision>23</cp:revision>
  <dcterms:created xsi:type="dcterms:W3CDTF">2014-02-03T10:10:55Z</dcterms:created>
  <dcterms:modified xsi:type="dcterms:W3CDTF">2014-02-10T09:46:06Z</dcterms:modified>
</cp:coreProperties>
</file>