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Մեր</a:t>
            </a:r>
            <a:r>
              <a:rPr lang="en-US" dirty="0" smtClean="0"/>
              <a:t> </a:t>
            </a:r>
            <a:r>
              <a:rPr lang="en-US" dirty="0" err="1" smtClean="0"/>
              <a:t>պատմիչները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2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6172200" cy="2130552"/>
          </a:xfrm>
        </p:spPr>
        <p:txBody>
          <a:bodyPr/>
          <a:lstStyle/>
          <a:p>
            <a:r>
              <a:rPr lang="en-US" sz="4400" dirty="0" err="1" smtClean="0"/>
              <a:t>Ագաթագեղոս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7921752" cy="2743200"/>
          </a:xfrm>
        </p:spPr>
        <p:txBody>
          <a:bodyPr>
            <a:normAutofit fontScale="92500" lnSpcReduction="20000"/>
          </a:bodyPr>
          <a:lstStyle/>
          <a:p>
            <a:r>
              <a:rPr lang="hy-AM" b="1" dirty="0"/>
              <a:t>Ծննդյան և մահվան թվականներն անհայտ են:</a:t>
            </a:r>
            <a:endParaRPr lang="hy-AM" i="0" dirty="0"/>
          </a:p>
          <a:p>
            <a:r>
              <a:rPr lang="hy-AM" b="1" dirty="0"/>
              <a:t>Ագաթանգեղոսը </a:t>
            </a:r>
            <a:r>
              <a:rPr lang="en-US" b="1" dirty="0"/>
              <a:t>V </a:t>
            </a:r>
            <a:r>
              <a:rPr lang="hy-AM" b="1" dirty="0"/>
              <a:t>դարի հայ առաջին պատմագիրն է: </a:t>
            </a:r>
            <a:endParaRPr lang="hy-AM" i="0" dirty="0"/>
          </a:p>
          <a:p>
            <a:r>
              <a:rPr lang="hy-AM" b="1" dirty="0"/>
              <a:t>Հունարեն Ագաթանգեղոս նշանակում է ավետիս:</a:t>
            </a:r>
            <a:r>
              <a:rPr lang="hy-AM" i="0" dirty="0"/>
              <a:t> </a:t>
            </a:r>
          </a:p>
          <a:p>
            <a:r>
              <a:rPr lang="en-US" dirty="0" smtClean="0"/>
              <a:t> </a:t>
            </a:r>
          </a:p>
          <a:p>
            <a:r>
              <a:rPr lang="hy-AM" i="0" dirty="0"/>
              <a:t>Ագաթանգեղոսի անձի և երկի ստեղծման մասին  կան տարբեր կարծիքներ: Ենթադրվում է, որ այն գրվել է </a:t>
            </a:r>
            <a:r>
              <a:rPr lang="en-US" i="0" dirty="0"/>
              <a:t>V </a:t>
            </a:r>
            <a:r>
              <a:rPr lang="hy-AM" i="0" dirty="0"/>
              <a:t>դարում, բայց արժանահավատությունը մեծացնելու միտումով վերագրվել է </a:t>
            </a:r>
            <a:r>
              <a:rPr lang="en-US" i="0" dirty="0"/>
              <a:t>IV </a:t>
            </a:r>
            <a:r>
              <a:rPr lang="hy-AM" i="0" dirty="0"/>
              <a:t>դարի մտացածին հեղինակի` նրան ներկայացնելով որպես բարի ավետաբերի: </a:t>
            </a:r>
            <a:endParaRPr lang="en-US" i="0" dirty="0" smtClean="0"/>
          </a:p>
          <a:p>
            <a:endParaRPr lang="en-US" i="0" dirty="0" smtClean="0"/>
          </a:p>
          <a:p>
            <a:r>
              <a:rPr lang="hy-AM" i="0" dirty="0"/>
              <a:t>Ագաթանգեղոսի «Պատմություն Հայոցը» բաղկացած է 3 մասից և ամփոփում է 226–325 թթ-ի կարևոր իրադարձությունները: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40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85800"/>
            <a:ext cx="6629400" cy="53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3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304800"/>
            <a:ext cx="4224528" cy="3886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Մովսես</a:t>
            </a:r>
            <a:r>
              <a:rPr lang="en-US" sz="3200" dirty="0" smtClean="0"/>
              <a:t> </a:t>
            </a:r>
            <a:r>
              <a:rPr lang="en-US" sz="3200" dirty="0" err="1" smtClean="0"/>
              <a:t>Խորենացի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Փավստոս</a:t>
            </a:r>
            <a:r>
              <a:rPr lang="en-US" sz="3200" dirty="0" smtClean="0"/>
              <a:t> </a:t>
            </a:r>
            <a:r>
              <a:rPr lang="en-US" sz="3200" dirty="0" err="1" smtClean="0"/>
              <a:t>Բուզանդ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Ագանթագեղոս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7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219200"/>
            <a:ext cx="8458200" cy="3886200"/>
          </a:xfrm>
        </p:spPr>
        <p:txBody>
          <a:bodyPr>
            <a:normAutofit fontScale="77500" lnSpcReduction="20000"/>
          </a:bodyPr>
          <a:lstStyle/>
          <a:p>
            <a:r>
              <a:rPr lang="hy-AM" sz="3900" b="1" dirty="0"/>
              <a:t>Մովսես Խորենացին վաղմիջնադարյան պատմագրության մեծագույն </a:t>
            </a:r>
            <a:endParaRPr lang="hy-AM" sz="3900" i="0" dirty="0"/>
          </a:p>
          <a:p>
            <a:r>
              <a:rPr lang="hy-AM" sz="3900" b="1" dirty="0"/>
              <a:t>ներկայացուցիչներից է, հայ պատմագրության հայրը՝ Պատմահայրը: </a:t>
            </a:r>
            <a:endParaRPr lang="hy-AM" sz="3900" i="0" dirty="0"/>
          </a:p>
          <a:p>
            <a:r>
              <a:rPr lang="hy-AM" sz="3900" b="1" dirty="0"/>
              <a:t>Նրա «Պատմություն Հայոց» աշխատությունը հայ ժողովրդի պատմության ամբողջական շարադրման առաջին փորձն է, </a:t>
            </a:r>
            <a:endParaRPr lang="hy-AM" sz="3900" i="0" dirty="0"/>
          </a:p>
          <a:p>
            <a:r>
              <a:rPr lang="hy-AM" sz="3900" b="1" dirty="0"/>
              <a:t>Հայոց նախնական պատմության առաջին ու ամենահավաստի աղբյուրը</a:t>
            </a:r>
            <a:r>
              <a:rPr lang="hy-AM" sz="3900" b="1" dirty="0" smtClean="0"/>
              <a:t>:</a:t>
            </a:r>
            <a:endParaRPr lang="hy-AM" sz="3900" i="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197946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Մովսես</a:t>
            </a:r>
            <a:r>
              <a:rPr lang="en-US" sz="3200" dirty="0" smtClean="0"/>
              <a:t> </a:t>
            </a:r>
            <a:r>
              <a:rPr lang="en-US" sz="3200" dirty="0" err="1" smtClean="0"/>
              <a:t>Խարենացի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012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1402"/>
            <a:ext cx="4953000" cy="6378864"/>
          </a:xfrm>
        </p:spPr>
      </p:pic>
    </p:spTree>
    <p:extLst>
      <p:ext uri="{BB962C8B-B14F-4D97-AF65-F5344CB8AC3E}">
        <p14:creationId xmlns:p14="http://schemas.microsoft.com/office/powerpoint/2010/main" val="160871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5552" cy="6096000"/>
          </a:xfrm>
        </p:spPr>
        <p:txBody>
          <a:bodyPr>
            <a:noAutofit/>
          </a:bodyPr>
          <a:lstStyle/>
          <a:p>
            <a:r>
              <a:rPr lang="hy-AM" sz="2400" dirty="0"/>
              <a:t>Մովսես Խորենացին Վաղարշապատի մայր դպրոցում աշակերտել է Մեսրոպ Մաշտոցին և Սահակ Պարթևին: Այնուհետև ուսումնառությունը շարունակել է Ալեքսանդրիայում, Եդեսիայում, հմտացել քերականության ու ճարտասանության մեջ, յուրացրել հունական գրականության, դիցաբանության, պատմագրության և իմաստասիրության հարուստ ավանդույթները: Տունդարձի ճանապարհին եղել է Հռոմում, Աթենքում, Կոստանդնուպոլսում և մոտ 440 թ-ին վերադարձել է </a:t>
            </a:r>
            <a:r>
              <a:rPr lang="hy-AM" sz="2400" dirty="0" smtClean="0"/>
              <a:t>Հայաստան: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159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3812"/>
            <a:ext cx="4800600" cy="683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7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42"/>
            <a:ext cx="8839200" cy="5984358"/>
          </a:xfrm>
        </p:spPr>
        <p:txBody>
          <a:bodyPr>
            <a:noAutofit/>
          </a:bodyPr>
          <a:lstStyle/>
          <a:p>
            <a:r>
              <a:rPr lang="en-US" sz="2400" dirty="0" err="1"/>
              <a:t>Նրա</a:t>
            </a:r>
            <a:r>
              <a:rPr lang="en-US" sz="2400" dirty="0"/>
              <a:t> </a:t>
            </a:r>
            <a:r>
              <a:rPr lang="hy-AM" sz="2400" dirty="0"/>
              <a:t>«Պատմություն Հայոց» աշխատությունը բաղկացած է 3 գրքից: </a:t>
            </a:r>
            <a:r>
              <a:rPr lang="hy-AM" sz="2400" dirty="0" smtClean="0"/>
              <a:t>Առաջինում</a:t>
            </a:r>
            <a:r>
              <a:rPr lang="en-US" sz="2400" dirty="0" smtClean="0"/>
              <a:t> </a:t>
            </a:r>
            <a:r>
              <a:rPr lang="hy-AM" sz="2400" dirty="0" smtClean="0"/>
              <a:t>մանրամասնորեն </a:t>
            </a:r>
            <a:r>
              <a:rPr lang="en-US" sz="2400" dirty="0" err="1" smtClean="0"/>
              <a:t>ներկայացնում</a:t>
            </a:r>
            <a:r>
              <a:rPr lang="en-US" sz="2400" dirty="0" smtClean="0"/>
              <a:t> է</a:t>
            </a:r>
            <a:r>
              <a:rPr lang="hy-AM" sz="2400" dirty="0" smtClean="0"/>
              <a:t> </a:t>
            </a:r>
            <a:r>
              <a:rPr lang="hy-AM" sz="2400" dirty="0"/>
              <a:t>հայոց անվանադիր նախնի Հայկ Նահապետի ու նրա </a:t>
            </a:r>
            <a:r>
              <a:rPr lang="hy-AM" sz="2400" dirty="0" smtClean="0"/>
              <a:t>գործունեությունը</a:t>
            </a:r>
            <a:r>
              <a:rPr lang="hy-AM" sz="2400" dirty="0"/>
              <a:t>: Երկրորդը նվիրված է Արշակունյաց </a:t>
            </a:r>
            <a:r>
              <a:rPr lang="hy-AM" sz="2400" dirty="0" smtClean="0"/>
              <a:t>արքայատոհմի</a:t>
            </a:r>
            <a:r>
              <a:rPr lang="en-US" sz="2400" dirty="0" smtClean="0"/>
              <a:t>:</a:t>
            </a:r>
            <a:r>
              <a:rPr lang="hy-AM" sz="2400" dirty="0" smtClean="0"/>
              <a:t> </a:t>
            </a:r>
            <a:r>
              <a:rPr lang="hy-AM" sz="2400" dirty="0"/>
              <a:t>Երրորդում շարադրված է Տրդատ Գ Մեծի հաջորդների, Պարսկաստանի ու Հռոմի միջև Հայաստանի առաջին բաժանման (387 թ.), Արշակունյաց թագավորության անկման (428 թ</a:t>
            </a:r>
            <a:r>
              <a:rPr lang="hy-AM" sz="2400" dirty="0" smtClean="0"/>
              <a:t>.)</a:t>
            </a:r>
            <a:r>
              <a:rPr lang="en-US" sz="2400" dirty="0" smtClean="0"/>
              <a:t> </a:t>
            </a:r>
            <a:r>
              <a:rPr lang="en-US" sz="2400" dirty="0" err="1" smtClean="0"/>
              <a:t>պատմությունը</a:t>
            </a:r>
            <a:r>
              <a:rPr lang="en-US" sz="2400" dirty="0" smtClean="0"/>
              <a:t>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93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239000" cy="1979466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Փավստոս</a:t>
            </a:r>
            <a:r>
              <a:rPr lang="en-US" sz="3600" dirty="0" smtClean="0"/>
              <a:t> </a:t>
            </a:r>
            <a:r>
              <a:rPr lang="en-US" sz="3600" dirty="0" err="1" smtClean="0"/>
              <a:t>Բուզանդ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V </a:t>
            </a:r>
            <a:r>
              <a:rPr lang="hy-AM" sz="2400" b="1" i="1" dirty="0"/>
              <a:t>դարի պատմիչ, մատենագիր Փավստոս Բուզանդի </a:t>
            </a:r>
            <a:endParaRPr lang="hy-AM" sz="2400" dirty="0"/>
          </a:p>
          <a:p>
            <a:r>
              <a:rPr lang="hy-AM" sz="2400" b="1" i="1" dirty="0"/>
              <a:t>«Պատմություն Հայոց» երկը </a:t>
            </a:r>
            <a:r>
              <a:rPr lang="en-US" sz="2400" b="1" i="1" dirty="0"/>
              <a:t>IV </a:t>
            </a:r>
            <a:r>
              <a:rPr lang="hy-AM" sz="2400" b="1" i="1" dirty="0"/>
              <a:t>դարում պարսկական բռնատիրության դեմ  </a:t>
            </a:r>
            <a:endParaRPr lang="hy-AM" sz="2400" dirty="0"/>
          </a:p>
          <a:p>
            <a:r>
              <a:rPr lang="hy-AM" sz="2400" b="1" i="1" dirty="0"/>
              <a:t>հայ ժողովրդի պայքարի պատմության կարևոր սկզբնաղբյուր է:</a:t>
            </a:r>
            <a:endParaRPr lang="hy-AM" sz="2400" dirty="0"/>
          </a:p>
          <a:p>
            <a:endParaRPr lang="en-US" sz="2400" dirty="0" smtClean="0"/>
          </a:p>
          <a:p>
            <a:r>
              <a:rPr lang="hy-AM" sz="2400" dirty="0"/>
              <a:t>Փավստոս Բուզանդի և նրա աշխատության մասին առաջին անգամ հիշատակել և դրվատանքով է խոսել </a:t>
            </a:r>
            <a:r>
              <a:rPr lang="en-US" sz="2400" dirty="0"/>
              <a:t>V </a:t>
            </a:r>
            <a:r>
              <a:rPr lang="hy-AM" sz="2400" dirty="0"/>
              <a:t>դարի պատմիչ Ղազար Փարպեցին իր «Պատմություն Հայոց»-ի մեջ, նրան համարել է երկրորդ հեղինակը՝ Ագաթանգեղոսից հետո:</a:t>
            </a:r>
          </a:p>
          <a:p>
            <a:r>
              <a:rPr lang="hy-AM" sz="2400" dirty="0"/>
              <a:t>Ուսումնասիրողների կարծիքով՝ «Բուզանդը» պատմիչի կեղծանունն է. մեկնաբանվել է որպես Բյուզանդիայում կրթություն ստացած մարդ, իսկ ըստ Ստեփան Մալխասյանցի՝ եղելությունների, զրույցների մեկնիչ: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6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74152" cy="6248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Պատմություն</a:t>
            </a:r>
            <a:r>
              <a:rPr lang="en-US" sz="2400" dirty="0" smtClean="0"/>
              <a:t> </a:t>
            </a:r>
            <a:r>
              <a:rPr lang="en-US" sz="2400" dirty="0" err="1" smtClean="0"/>
              <a:t>Հայոց</a:t>
            </a:r>
            <a:r>
              <a:rPr lang="en-US" sz="2400" dirty="0" smtClean="0"/>
              <a:t>&gt; </a:t>
            </a:r>
            <a:r>
              <a:rPr lang="hy-AM" sz="2400" dirty="0" smtClean="0"/>
              <a:t>Երկը </a:t>
            </a:r>
            <a:r>
              <a:rPr lang="hy-AM" sz="2400" dirty="0"/>
              <a:t>շարադրելիս Բուզանդն օգտվել է Աստվածաշնչից, վարքաբանական-վկայաբանական գրքերից, նախորդ հայ պատմագիտական գրականությունից, ժողովրդական ավանդազրույցներից («Արշակ և Շապուհ»): Երկում ներառված է «Պարսից պատերազմ» ավանդավեպը, որի առանցքը Սասանյան Պարսկաստանի դեմ հայ ժողովրդի մղած պայքարի պատմությունն է: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9088118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1694</TotalTime>
  <Words>202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Tradeshow</vt:lpstr>
      <vt:lpstr>Մեր պատմիչները</vt:lpstr>
      <vt:lpstr>PowerPoint Presentation</vt:lpstr>
      <vt:lpstr>Մովսես Խարենացի </vt:lpstr>
      <vt:lpstr>PowerPoint Presentation</vt:lpstr>
      <vt:lpstr>Մովսես Խորենացին Վաղարշապատի մայր դպրոցում աշակերտել է Մեսրոպ Մաշտոցին և Սահակ Պարթևին: Այնուհետև ուսումնառությունը շարունակել է Ալեքսանդրիայում, Եդեսիայում, հմտացել քերականության ու ճարտասանության մեջ, յուրացրել հունական գրականության, դիցաբանության, պատմագրության և իմաստասիրության հարուստ ավանդույթները: Տունդարձի ճանապարհին եղել է Հռոմում, Աթենքում, Կոստանդնուպոլսում և մոտ 440 թ-ին վերադարձել է Հայաստան:</vt:lpstr>
      <vt:lpstr>PowerPoint Presentation</vt:lpstr>
      <vt:lpstr>Նրա «Պատմություն Հայոց» աշխատությունը բաղկացած է 3 գրքից: Առաջինում մանրամասնորեն ներկայացնում է հայոց անվանադիր նախնի Հայկ Նահապետի ու նրա գործունեությունը: Երկրորդը նվիրված է Արշակունյաց արքայատոհմի: Երրորդում շարադրված է Տրդատ Գ Մեծի հաջորդների, Պարսկաստանի ու Հռոմի միջև Հայաստանի առաջին բաժանման (387 թ.), Արշակունյաց թագավորության անկման (428 թ.) պատմությունը: </vt:lpstr>
      <vt:lpstr>Փավստոս Բուզանդ </vt:lpstr>
      <vt:lpstr>&lt;Պատմություն Հայոց&gt; Երկը շարադրելիս Բուզանդն օգտվել է Աստվածաշնչից, վարքաբանական-վկայաբանական գրքերից, նախորդ հայ պատմագիտական գրականությունից, ժողովրդական ավանդազրույցներից («Արշակ և Շապուհ»): Երկում ներառված է «Պարսից պատերազմ» ավանդավեպը, որի առանցքը Սասանյան Պարսկաստանի դեմ հայ ժողովրդի մղած պայքարի պատմությունն է: </vt:lpstr>
      <vt:lpstr>Ագաթագեղոս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Մեր պատմիչները</dc:title>
  <dc:creator>Gohar</dc:creator>
  <cp:lastModifiedBy>Gohar</cp:lastModifiedBy>
  <cp:revision>10</cp:revision>
  <dcterms:created xsi:type="dcterms:W3CDTF">2006-08-16T00:00:00Z</dcterms:created>
  <dcterms:modified xsi:type="dcterms:W3CDTF">2013-12-03T11:03:45Z</dcterms:modified>
</cp:coreProperties>
</file>