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Մուշեղ</a:t>
            </a:r>
            <a:r>
              <a:rPr lang="en-US" dirty="0" smtClean="0"/>
              <a:t> </a:t>
            </a:r>
            <a:r>
              <a:rPr lang="en-US" dirty="0" err="1" smtClean="0"/>
              <a:t>Գալշոյան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Գոհար</a:t>
            </a:r>
            <a:r>
              <a:rPr lang="en-US" dirty="0" smtClean="0"/>
              <a:t> </a:t>
            </a:r>
            <a:r>
              <a:rPr lang="en-US" dirty="0" err="1" smtClean="0"/>
              <a:t>Հովհաննիսյան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76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2052"/>
            <a:ext cx="5214938" cy="6798734"/>
          </a:xfrm>
        </p:spPr>
      </p:pic>
    </p:spTree>
    <p:extLst>
      <p:ext uri="{BB962C8B-B14F-4D97-AF65-F5344CB8AC3E}">
        <p14:creationId xmlns:p14="http://schemas.microsoft.com/office/powerpoint/2010/main" val="132707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y-AM" dirty="0"/>
              <a:t>Մուշեղ Գալշոյանը ծնվել է 1933թվականին դեկտեմբերի 13:1969-71-ին սովորել է Մոսկվայի Մ. Գորկու անվան գրականության ինստիտուտի գրական բարձրագույն դասընթացներում: 1971-75-ին աշխատել է «Գարուն» ամսագրում: 1961-62-ին` Աշտարակի «Արագած» միջշրջանային թերթում որպես գրական աշխատող, 1964-67-ին` «Ավանգարդ» թերթում որպես գրական աշխատող, ապա բաժնի վարիչ, 1967-69-ին` «Գարուն» ամսագրում որպես բաժնի վարիչ: 1975-77-ին եղել է «Սովետական գրող» հրատարակչության գեղարվեստական գրականության խմբագրության վարիչ: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4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Մ. Գալշոյանի առաջին ստեղծագործությունը լույս է տեսել 1959-ին, Թալինի «Կոմունիզմի դրոշով» թերթում:</a:t>
            </a:r>
          </a:p>
          <a:p>
            <a:r>
              <a:rPr lang="hy-AM" dirty="0"/>
              <a:t>Գալշոյանի ստեղծագործություններում կորուսյալ հայրենիքի կարոտն է, Մեծ եղեռն ապրած հայության արդար դատը: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5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04799"/>
            <a:ext cx="4557713" cy="6438673"/>
          </a:xfrm>
        </p:spPr>
      </p:pic>
    </p:spTree>
    <p:extLst>
      <p:ext uri="{BB962C8B-B14F-4D97-AF65-F5344CB8AC3E}">
        <p14:creationId xmlns:p14="http://schemas.microsoft.com/office/powerpoint/2010/main" val="1851519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«Դրուժբա նարոդով» ամսագիրը 1978-ի թիվ 1-ում տպագրել է Մ. Գալշոյանի «Մարութա սարի ամպերը» շարքի երկու պատմվածք, որոնք արժանացել են տարվա լավագույն պատմվածքի մրցանակին: Նրա սցենարներով նկարահանվել են «Հնավանդ թմբուկը», «Բովտուն», «Ձորի Միրոն» կինոնկարները: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4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Նրա</a:t>
            </a:r>
            <a:r>
              <a:rPr lang="en-US" dirty="0" smtClean="0"/>
              <a:t> </a:t>
            </a:r>
            <a:r>
              <a:rPr lang="en-US" dirty="0" err="1" smtClean="0"/>
              <a:t>իրական</a:t>
            </a:r>
            <a:r>
              <a:rPr lang="en-US" dirty="0" smtClean="0"/>
              <a:t> </a:t>
            </a:r>
            <a:r>
              <a:rPr lang="en-US" dirty="0" err="1" smtClean="0"/>
              <a:t>ազգանունը</a:t>
            </a:r>
            <a:r>
              <a:rPr lang="en-US" dirty="0" smtClean="0"/>
              <a:t> </a:t>
            </a:r>
            <a:r>
              <a:rPr lang="en-US" dirty="0" err="1" smtClean="0"/>
              <a:t>Մանուկյան</a:t>
            </a:r>
            <a:r>
              <a:rPr lang="en-US" dirty="0" smtClean="0"/>
              <a:t> է, </a:t>
            </a:r>
            <a:r>
              <a:rPr lang="en-US" dirty="0" err="1" smtClean="0"/>
              <a:t>իսկ</a:t>
            </a:r>
            <a:r>
              <a:rPr lang="en-US" dirty="0" smtClean="0"/>
              <a:t> </a:t>
            </a:r>
            <a:r>
              <a:rPr lang="en-US" b="1" dirty="0" err="1" smtClean="0"/>
              <a:t>Գալշոյան</a:t>
            </a:r>
            <a:r>
              <a:rPr lang="en-US" dirty="0" smtClean="0"/>
              <a:t>  </a:t>
            </a:r>
            <a:r>
              <a:rPr lang="en-US" dirty="0" err="1" smtClean="0"/>
              <a:t>դարձել</a:t>
            </a:r>
            <a:r>
              <a:rPr lang="en-US" dirty="0" smtClean="0"/>
              <a:t> է </a:t>
            </a:r>
            <a:r>
              <a:rPr lang="en-US" dirty="0" err="1" smtClean="0"/>
              <a:t>նրանց</a:t>
            </a:r>
            <a:r>
              <a:rPr lang="en-US" dirty="0" smtClean="0"/>
              <a:t> </a:t>
            </a:r>
            <a:r>
              <a:rPr lang="en-US" dirty="0" err="1" smtClean="0"/>
              <a:t>տոհմական</a:t>
            </a:r>
            <a:r>
              <a:rPr lang="en-US" dirty="0" smtClean="0"/>
              <a:t> </a:t>
            </a:r>
            <a:r>
              <a:rPr lang="en-US" dirty="0" err="1" smtClean="0"/>
              <a:t>ազգանունը</a:t>
            </a:r>
            <a:r>
              <a:rPr lang="hy-AM" dirty="0" smtClean="0"/>
              <a:t>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26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</TotalTime>
  <Words>124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Մուշեղ Գալշոյան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Մուշեղ Գալշոյան</dc:title>
  <dc:creator>Gohar</dc:creator>
  <cp:lastModifiedBy>Gohar</cp:lastModifiedBy>
  <cp:revision>3</cp:revision>
  <dcterms:created xsi:type="dcterms:W3CDTF">2006-08-16T00:00:00Z</dcterms:created>
  <dcterms:modified xsi:type="dcterms:W3CDTF">2013-11-27T09:25:43Z</dcterms:modified>
</cp:coreProperties>
</file>