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7D3596-6D7D-4B17-AB95-1F7F875100B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9315FA-6FAD-4FC2-83BB-4BDE08CA7A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Աշխարհագրական</a:t>
            </a:r>
            <a:r>
              <a:rPr lang="en-US" dirty="0" smtClean="0"/>
              <a:t> </a:t>
            </a:r>
            <a:r>
              <a:rPr lang="en-US" dirty="0" err="1" smtClean="0"/>
              <a:t>տերմինների</a:t>
            </a:r>
            <a:r>
              <a:rPr lang="en-US" dirty="0" smtClean="0"/>
              <a:t> </a:t>
            </a:r>
            <a:r>
              <a:rPr lang="en-US" dirty="0" err="1" smtClean="0"/>
              <a:t>բառարան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0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Տարաբնակեցում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y-AM" dirty="0" smtClean="0"/>
              <a:t>Տարաբնակեցում-</a:t>
            </a:r>
            <a:r>
              <a:rPr lang="en-US" dirty="0" err="1" smtClean="0"/>
              <a:t>Բնակավայրերի</a:t>
            </a:r>
            <a:r>
              <a:rPr lang="en-US" dirty="0" smtClean="0"/>
              <a:t> </a:t>
            </a:r>
            <a:r>
              <a:rPr lang="en-US" dirty="0" err="1" smtClean="0"/>
              <a:t>ցանց</a:t>
            </a:r>
            <a:r>
              <a:rPr lang="en-US" dirty="0" smtClean="0"/>
              <a:t> </a:t>
            </a:r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88334"/>
            <a:ext cx="5181600" cy="359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Ռասսա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y-AM" dirty="0"/>
              <a:t>Ռասսա- Իրարից տարբերվող` մաշկի գույնով, աչքերով, շրթունքներով բնակչություն: </a:t>
            </a:r>
            <a:r>
              <a:rPr lang="hy-AM" dirty="0">
                <a:solidFill>
                  <a:srgbClr val="FF0000"/>
                </a:solidFill>
              </a:rPr>
              <a:t>Մարդկանց խմբերը, որոնք իրարից տարբերվում են արտաքին տեսքով: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32763"/>
            <a:ext cx="4572000" cy="366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Բնակչություն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y-AM" dirty="0"/>
              <a:t>Բնակչություն- Որոշ տարածքում բնակվող մարդկանց խումբը:</a:t>
            </a:r>
            <a:r>
              <a:rPr lang="hy-AM" dirty="0">
                <a:solidFill>
                  <a:srgbClr val="FF0000"/>
                </a:solidFill>
              </a:rPr>
              <a:t> Որոշակի տարածքում ձևավորված մարդկանց </a:t>
            </a:r>
            <a:r>
              <a:rPr lang="hy-AM" dirty="0" smtClean="0">
                <a:solidFill>
                  <a:srgbClr val="FF0000"/>
                </a:solidFill>
              </a:rPr>
              <a:t>ամբողջություն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hy-AM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y-AM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584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6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Ազգ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/>
              <a:t/>
            </a:r>
            <a:br>
              <a:rPr lang="hy-AM" dirty="0"/>
            </a:br>
            <a:r>
              <a:rPr lang="hy-AM" dirty="0"/>
              <a:t>Ազգ- Տվյալ երկրում բնակվող մարդիկ: </a:t>
            </a:r>
            <a:r>
              <a:rPr lang="hy-AM" dirty="0">
                <a:solidFill>
                  <a:srgbClr val="FF0000"/>
                </a:solidFill>
              </a:rPr>
              <a:t>Մարդկանց խմբերը, որոնք իրարից տարբերվում են ազգային մշակույթով…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hy-AM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0400"/>
            <a:ext cx="4586287" cy="343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0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Ագլոմերացիա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y-AM" dirty="0"/>
              <a:t>Ագլոմերացիա-քաղաքի շուրջ ձևավորված ուրիշ քաղաքներ, որոնք իրար կապված են տնտեսական կապրով: </a:t>
            </a:r>
            <a:endParaRPr lang="hy-AM" dirty="0"/>
          </a:p>
          <a:p>
            <a:pPr marL="0" indent="0">
              <a:buNone/>
            </a:pPr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32" y="3048000"/>
            <a:ext cx="515286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24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61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Աշխարհագրական տերմինների բառարան </vt:lpstr>
      <vt:lpstr>Տարաբնակեցում </vt:lpstr>
      <vt:lpstr>Ռասսա</vt:lpstr>
      <vt:lpstr>Բնակչություն </vt:lpstr>
      <vt:lpstr>Ազգ </vt:lpstr>
      <vt:lpstr>Ագլոմերացիա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Աշխարհագրական տերմինների բառարան </dc:title>
  <dc:creator>Gohar</dc:creator>
  <cp:lastModifiedBy>Gohar</cp:lastModifiedBy>
  <cp:revision>9</cp:revision>
  <dcterms:created xsi:type="dcterms:W3CDTF">2013-11-25T09:56:35Z</dcterms:created>
  <dcterms:modified xsi:type="dcterms:W3CDTF">2013-11-25T11:14:34Z</dcterms:modified>
</cp:coreProperties>
</file>