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00E83-059D-4930-A478-ADA036E52671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9946-26FE-44D0-A1AC-2E240A1A4047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600200"/>
            <a:ext cx="7117180" cy="1470025"/>
          </a:xfrm>
        </p:spPr>
        <p:txBody>
          <a:bodyPr/>
          <a:lstStyle/>
          <a:p>
            <a:r>
              <a:rPr lang="en-US" sz="6000" dirty="0" err="1" smtClean="0"/>
              <a:t>Ռասսա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76600"/>
            <a:ext cx="7117180" cy="861420"/>
          </a:xfrm>
        </p:spPr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3297953" cy="1113254"/>
          </a:xfrm>
        </p:spPr>
        <p:txBody>
          <a:bodyPr/>
          <a:lstStyle/>
          <a:p>
            <a:r>
              <a:rPr lang="en-US" b="1" dirty="0" err="1" smtClean="0"/>
              <a:t>Չինացի</a:t>
            </a:r>
            <a:r>
              <a:rPr lang="en-US" b="1" dirty="0" smtClean="0"/>
              <a:t> </a:t>
            </a:r>
            <a:r>
              <a:rPr lang="en-US" b="1" dirty="0" err="1" smtClean="0"/>
              <a:t>երեխան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38200" y="1219200"/>
            <a:ext cx="3297954" cy="2530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Չինացի</a:t>
            </a:r>
            <a:r>
              <a:rPr lang="en-US" sz="2400" dirty="0" smtClean="0"/>
              <a:t> </a:t>
            </a:r>
            <a:r>
              <a:rPr lang="en-US" sz="2400" dirty="0" err="1" smtClean="0"/>
              <a:t>երեխաները</a:t>
            </a:r>
            <a:r>
              <a:rPr lang="en-US" sz="2400" dirty="0" smtClean="0"/>
              <a:t> </a:t>
            </a:r>
            <a:r>
              <a:rPr lang="en-US" sz="2400" dirty="0" err="1" smtClean="0"/>
              <a:t>ունեն</a:t>
            </a:r>
            <a:r>
              <a:rPr lang="en-US" sz="2400" dirty="0" smtClean="0"/>
              <a:t> </a:t>
            </a:r>
            <a:r>
              <a:rPr lang="en-US" sz="2400" dirty="0" err="1" smtClean="0"/>
              <a:t>փոքրիկ</a:t>
            </a:r>
            <a:r>
              <a:rPr lang="en-US" sz="2400" dirty="0" smtClean="0"/>
              <a:t> </a:t>
            </a:r>
            <a:r>
              <a:rPr lang="en-US" sz="2400" dirty="0" err="1" smtClean="0"/>
              <a:t>բերան</a:t>
            </a:r>
            <a:r>
              <a:rPr lang="en-US" sz="2400" dirty="0" smtClean="0"/>
              <a:t>, </a:t>
            </a:r>
            <a:r>
              <a:rPr lang="en-US" sz="2400" dirty="0" err="1" smtClean="0"/>
              <a:t>կլորիկ</a:t>
            </a:r>
            <a:r>
              <a:rPr lang="en-US" sz="2400" dirty="0" smtClean="0"/>
              <a:t> </a:t>
            </a:r>
            <a:r>
              <a:rPr lang="en-US" sz="2400" dirty="0" err="1" smtClean="0"/>
              <a:t>քիթ</a:t>
            </a:r>
            <a:r>
              <a:rPr lang="en-US" sz="2400" dirty="0"/>
              <a:t> </a:t>
            </a:r>
            <a:r>
              <a:rPr lang="en-US" sz="2400" dirty="0" smtClean="0"/>
              <a:t>և </a:t>
            </a:r>
            <a:r>
              <a:rPr lang="en-US" sz="2400" dirty="0" err="1" smtClean="0"/>
              <a:t>լայն</a:t>
            </a:r>
            <a:r>
              <a:rPr lang="en-US" sz="2400" dirty="0" smtClean="0"/>
              <a:t> </a:t>
            </a:r>
            <a:r>
              <a:rPr lang="en-US" sz="2400" dirty="0" err="1" smtClean="0"/>
              <a:t>աչքեր</a:t>
            </a:r>
            <a:r>
              <a:rPr lang="en-US" sz="2400" dirty="0" smtClean="0"/>
              <a:t>: </a:t>
            </a:r>
            <a:r>
              <a:rPr lang="en-US" sz="2400" dirty="0" err="1" smtClean="0"/>
              <a:t>Հենց</a:t>
            </a:r>
            <a:r>
              <a:rPr lang="en-US" sz="2400" dirty="0" smtClean="0"/>
              <a:t> </a:t>
            </a:r>
            <a:r>
              <a:rPr lang="en-US" sz="2400" dirty="0" err="1" smtClean="0"/>
              <a:t>այդ</a:t>
            </a:r>
            <a:r>
              <a:rPr lang="en-US" sz="2400" dirty="0" smtClean="0"/>
              <a:t> </a:t>
            </a:r>
            <a:r>
              <a:rPr lang="en-US" sz="2400" dirty="0" err="1" smtClean="0"/>
              <a:t>աչքերով</a:t>
            </a:r>
            <a:r>
              <a:rPr lang="en-US" sz="2400" dirty="0" smtClean="0"/>
              <a:t> </a:t>
            </a:r>
            <a:r>
              <a:rPr lang="en-US" sz="2400" dirty="0" err="1" smtClean="0"/>
              <a:t>նրանց</a:t>
            </a:r>
            <a:r>
              <a:rPr lang="en-US" sz="2400" dirty="0" smtClean="0"/>
              <a:t> </a:t>
            </a:r>
            <a:r>
              <a:rPr lang="en-US" sz="2400" dirty="0" err="1" smtClean="0"/>
              <a:t>հնարավոր</a:t>
            </a:r>
            <a:r>
              <a:rPr lang="en-US" sz="2400" dirty="0" smtClean="0"/>
              <a:t> է </a:t>
            </a:r>
            <a:r>
              <a:rPr lang="en-US" sz="2400" dirty="0" err="1" smtClean="0"/>
              <a:t>տարբրել</a:t>
            </a:r>
            <a:r>
              <a:rPr lang="en-US" sz="2400" dirty="0" smtClean="0"/>
              <a:t> </a:t>
            </a:r>
            <a:r>
              <a:rPr lang="en-US" sz="2400" dirty="0" err="1" smtClean="0"/>
              <a:t>շատ</a:t>
            </a:r>
            <a:r>
              <a:rPr lang="en-US" sz="2400" dirty="0" smtClean="0"/>
              <a:t> </a:t>
            </a:r>
            <a:r>
              <a:rPr lang="en-US" sz="2400" dirty="0" err="1" smtClean="0"/>
              <a:t>երկրների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երեխաներից:Նրանք</a:t>
            </a:r>
            <a:r>
              <a:rPr lang="en-US" sz="2400" dirty="0" smtClean="0"/>
              <a:t> </a:t>
            </a:r>
            <a:r>
              <a:rPr lang="en-US" sz="2400" dirty="0" err="1" smtClean="0"/>
              <a:t>սովորաբար</a:t>
            </a:r>
            <a:r>
              <a:rPr lang="en-US" sz="2400" dirty="0" smtClean="0"/>
              <a:t> </a:t>
            </a:r>
            <a:r>
              <a:rPr lang="en-US" sz="2400" dirty="0" err="1" smtClean="0"/>
              <a:t>ունենում</a:t>
            </a:r>
            <a:r>
              <a:rPr lang="en-US" sz="2400" dirty="0" smtClean="0"/>
              <a:t> </a:t>
            </a:r>
            <a:r>
              <a:rPr lang="en-US" sz="2400" dirty="0" err="1" smtClean="0"/>
              <a:t>են</a:t>
            </a:r>
            <a:r>
              <a:rPr lang="en-US" sz="2400" dirty="0" smtClean="0"/>
              <a:t> </a:t>
            </a:r>
            <a:r>
              <a:rPr lang="en-US" sz="2400" dirty="0" err="1" smtClean="0"/>
              <a:t>սև</a:t>
            </a:r>
            <a:r>
              <a:rPr lang="en-US" sz="2400" dirty="0" smtClean="0"/>
              <a:t> և </a:t>
            </a:r>
            <a:r>
              <a:rPr lang="en-US" sz="2400" dirty="0" err="1" smtClean="0"/>
              <a:t>բարակ</a:t>
            </a:r>
            <a:r>
              <a:rPr lang="en-US" sz="2400" dirty="0" smtClean="0"/>
              <a:t> </a:t>
            </a:r>
            <a:r>
              <a:rPr lang="en-US" sz="2400" dirty="0" err="1" smtClean="0"/>
              <a:t>մազեր</a:t>
            </a:r>
            <a:r>
              <a:rPr lang="en-US" sz="2400" dirty="0" smtClean="0"/>
              <a:t>: </a:t>
            </a:r>
            <a:r>
              <a:rPr lang="en-US" sz="2400" dirty="0" err="1" smtClean="0"/>
              <a:t>Աղջիկնրը</a:t>
            </a:r>
            <a:r>
              <a:rPr lang="en-US" sz="2400" dirty="0" smtClean="0"/>
              <a:t> </a:t>
            </a:r>
            <a:r>
              <a:rPr lang="en-US" sz="2400" dirty="0" err="1" smtClean="0"/>
              <a:t>երկար</a:t>
            </a:r>
            <a:r>
              <a:rPr lang="en-US" sz="2400" dirty="0" smtClean="0"/>
              <a:t> և </a:t>
            </a:r>
            <a:r>
              <a:rPr lang="en-US" sz="2400" dirty="0" err="1" smtClean="0"/>
              <a:t>ուղիղ</a:t>
            </a:r>
            <a:r>
              <a:rPr lang="en-US" sz="2400" dirty="0" smtClean="0"/>
              <a:t> </a:t>
            </a:r>
            <a:r>
              <a:rPr lang="en-US" sz="2400" dirty="0" err="1" smtClean="0"/>
              <a:t>են</a:t>
            </a:r>
            <a:r>
              <a:rPr lang="en-US" sz="2400" dirty="0" smtClean="0"/>
              <a:t> </a:t>
            </a:r>
            <a:r>
              <a:rPr lang="en-US" sz="2400" dirty="0" err="1" smtClean="0"/>
              <a:t>թողնում</a:t>
            </a:r>
            <a:r>
              <a:rPr lang="en-US" sz="2400" dirty="0" smtClean="0"/>
              <a:t> </a:t>
            </a:r>
            <a:r>
              <a:rPr lang="en-US" sz="2400" dirty="0" err="1" smtClean="0"/>
              <a:t>իրենց</a:t>
            </a:r>
            <a:r>
              <a:rPr lang="en-US" sz="2400" dirty="0" smtClean="0"/>
              <a:t> </a:t>
            </a:r>
            <a:r>
              <a:rPr lang="en-US" sz="2400" dirty="0" err="1" smtClean="0"/>
              <a:t>վարսերը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4" r="164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64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Չինուհիներ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521" y="12405"/>
            <a:ext cx="5624163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9710"/>
            <a:ext cx="3412509" cy="429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6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3390900" cy="50494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721" y="2895600"/>
            <a:ext cx="4637279" cy="395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304800"/>
            <a:ext cx="3297953" cy="1113254"/>
          </a:xfrm>
        </p:spPr>
        <p:txBody>
          <a:bodyPr/>
          <a:lstStyle/>
          <a:p>
            <a:r>
              <a:rPr lang="en-US" b="1" dirty="0" err="1" smtClean="0"/>
              <a:t>Ռուս</a:t>
            </a:r>
            <a:r>
              <a:rPr lang="en-US" b="1" dirty="0" smtClean="0"/>
              <a:t> </a:t>
            </a:r>
            <a:r>
              <a:rPr lang="en-US" b="1" dirty="0" err="1" smtClean="0"/>
              <a:t>երեխան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3400" y="1219200"/>
            <a:ext cx="3297954" cy="25302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Ռուս</a:t>
            </a:r>
            <a:r>
              <a:rPr lang="en-US" sz="2800" dirty="0" smtClean="0"/>
              <a:t> </a:t>
            </a:r>
            <a:r>
              <a:rPr lang="en-US" sz="2800" dirty="0" err="1" smtClean="0"/>
              <a:t>երեխաները</a:t>
            </a:r>
            <a:r>
              <a:rPr lang="en-US" sz="2800" dirty="0" smtClean="0"/>
              <a:t> </a:t>
            </a:r>
            <a:r>
              <a:rPr lang="en-US" sz="2800" dirty="0" err="1" smtClean="0"/>
              <a:t>լինում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են</a:t>
            </a:r>
            <a:r>
              <a:rPr lang="en-US" sz="2800" dirty="0" smtClean="0"/>
              <a:t> </a:t>
            </a:r>
            <a:r>
              <a:rPr lang="en-US" sz="2800" dirty="0" err="1" smtClean="0"/>
              <a:t>շեկ</a:t>
            </a:r>
            <a:r>
              <a:rPr lang="en-US" sz="2800" dirty="0" smtClean="0"/>
              <a:t>: </a:t>
            </a:r>
            <a:r>
              <a:rPr lang="en-US" sz="2800" dirty="0" err="1" smtClean="0"/>
              <a:t>Հենց</a:t>
            </a:r>
            <a:r>
              <a:rPr lang="en-US" sz="2800" dirty="0" smtClean="0"/>
              <a:t> </a:t>
            </a:r>
            <a:r>
              <a:rPr lang="en-US" sz="2800" dirty="0" err="1" smtClean="0"/>
              <a:t>այդ</a:t>
            </a:r>
            <a:r>
              <a:rPr lang="en-US" sz="2800" dirty="0" smtClean="0"/>
              <a:t> </a:t>
            </a:r>
            <a:r>
              <a:rPr lang="en-US" sz="2800" dirty="0" err="1" smtClean="0"/>
              <a:t>շեկությամբ</a:t>
            </a:r>
            <a:r>
              <a:rPr lang="en-US" sz="2800" dirty="0" smtClean="0"/>
              <a:t> </a:t>
            </a:r>
            <a:r>
              <a:rPr lang="en-US" sz="2800" dirty="0" err="1" smtClean="0"/>
              <a:t>նրանք</a:t>
            </a:r>
            <a:r>
              <a:rPr lang="en-US" sz="2800" dirty="0" smtClean="0"/>
              <a:t> </a:t>
            </a:r>
            <a:r>
              <a:rPr lang="en-US" sz="2800" dirty="0" err="1" smtClean="0"/>
              <a:t>աչքի</a:t>
            </a:r>
            <a:r>
              <a:rPr lang="en-US" sz="2800" dirty="0" smtClean="0"/>
              <a:t> </a:t>
            </a:r>
            <a:r>
              <a:rPr lang="en-US" sz="2800" dirty="0" err="1" smtClean="0"/>
              <a:t>են</a:t>
            </a:r>
            <a:r>
              <a:rPr lang="en-US" sz="2800" dirty="0" smtClean="0"/>
              <a:t> </a:t>
            </a:r>
            <a:r>
              <a:rPr lang="en-US" sz="2800" dirty="0" err="1" smtClean="0"/>
              <a:t>ընկնում</a:t>
            </a:r>
            <a:r>
              <a:rPr lang="en-US" sz="2800" dirty="0" smtClean="0"/>
              <a:t>: </a:t>
            </a:r>
            <a:r>
              <a:rPr lang="en-US" sz="2800" dirty="0" err="1" smtClean="0"/>
              <a:t>Ունենում</a:t>
            </a:r>
            <a:r>
              <a:rPr lang="en-US" sz="2800" dirty="0" smtClean="0"/>
              <a:t> փոքր </a:t>
            </a:r>
            <a:r>
              <a:rPr lang="en-US" sz="2800" dirty="0" err="1" smtClean="0"/>
              <a:t>քիթ</a:t>
            </a:r>
            <a:r>
              <a:rPr lang="en-US" sz="2800" dirty="0" smtClean="0"/>
              <a:t> և </a:t>
            </a:r>
            <a:r>
              <a:rPr lang="en-US" sz="2800" dirty="0" err="1" smtClean="0"/>
              <a:t>սովորաբար</a:t>
            </a:r>
            <a:r>
              <a:rPr lang="en-US" sz="2800" dirty="0" smtClean="0"/>
              <a:t> </a:t>
            </a:r>
            <a:r>
              <a:rPr lang="en-US" sz="2800" dirty="0" err="1" smtClean="0"/>
              <a:t>դեղին</a:t>
            </a:r>
            <a:r>
              <a:rPr lang="en-US" sz="2800" dirty="0" smtClean="0"/>
              <a:t> </a:t>
            </a:r>
            <a:r>
              <a:rPr lang="en-US" sz="2800" dirty="0" err="1" smtClean="0"/>
              <a:t>մազեր</a:t>
            </a:r>
            <a:r>
              <a:rPr lang="en-US" sz="2800" dirty="0" smtClean="0"/>
              <a:t>: </a:t>
            </a:r>
            <a:r>
              <a:rPr lang="en-US" sz="2800" dirty="0" err="1"/>
              <a:t>Շ</a:t>
            </a:r>
            <a:r>
              <a:rPr lang="en-US" sz="2800" dirty="0" err="1" smtClean="0"/>
              <a:t>ատ</a:t>
            </a:r>
            <a:r>
              <a:rPr lang="en-US" sz="2800" dirty="0" smtClean="0"/>
              <a:t> </a:t>
            </a:r>
            <a:r>
              <a:rPr lang="en-US" sz="2800" dirty="0" err="1" smtClean="0"/>
              <a:t>կլորիկ</a:t>
            </a:r>
            <a:r>
              <a:rPr lang="en-US" sz="2800" dirty="0" smtClean="0"/>
              <a:t> </a:t>
            </a:r>
            <a:r>
              <a:rPr lang="en-US" sz="2800" dirty="0" err="1" smtClean="0"/>
              <a:t>են</a:t>
            </a:r>
            <a:r>
              <a:rPr lang="en-US" sz="2800" dirty="0" smtClean="0"/>
              <a:t> </a:t>
            </a:r>
            <a:r>
              <a:rPr lang="en-US" sz="2800" dirty="0" err="1" smtClean="0"/>
              <a:t>լինում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թշիկները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88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" y="0"/>
            <a:ext cx="4694836" cy="3124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34" y="1562100"/>
            <a:ext cx="3588796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63985" cy="38181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02" y="-1"/>
            <a:ext cx="3673298" cy="3962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822" y="2895600"/>
            <a:ext cx="3003747" cy="42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11158"/>
            <a:ext cx="7696200" cy="1569660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r>
              <a:rPr lang="en-US" sz="9600" b="1" dirty="0" err="1" smtClean="0"/>
              <a:t>Վերջ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816080239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24</TotalTime>
  <Words>76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Summer</vt:lpstr>
      <vt:lpstr>Ռասսա</vt:lpstr>
      <vt:lpstr>Չինացի երեխան</vt:lpstr>
      <vt:lpstr>Չինուհիներ </vt:lpstr>
      <vt:lpstr>PowerPoint Presentation</vt:lpstr>
      <vt:lpstr>Ռուս երեխան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Ռասսա</dc:title>
  <dc:creator>Gohar</dc:creator>
  <cp:lastModifiedBy>Gohar</cp:lastModifiedBy>
  <cp:revision>7</cp:revision>
  <dcterms:created xsi:type="dcterms:W3CDTF">2013-10-13T06:54:19Z</dcterms:created>
  <dcterms:modified xsi:type="dcterms:W3CDTF">2013-10-13T07:18:54Z</dcterms:modified>
</cp:coreProperties>
</file>